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6" r:id="rId5"/>
    <p:sldId id="277" r:id="rId6"/>
    <p:sldId id="280" r:id="rId7"/>
    <p:sldId id="271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5" dt="2023-11-16T19:45:4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84" d="100"/>
          <a:sy n="84" d="100"/>
        </p:scale>
        <p:origin x="108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03/07/2024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January Peak Demand – 78,314 MW on 1/16 at 0800. </a:t>
            </a:r>
          </a:p>
          <a:p>
            <a:pPr lvl="1"/>
            <a:r>
              <a:rPr lang="en-US" dirty="0"/>
              <a:t>New January and Winter Peak. Previous Winter Peak 74,525</a:t>
            </a:r>
          </a:p>
          <a:p>
            <a:r>
              <a:rPr lang="en-US" dirty="0"/>
              <a:t>January Solar Penetration – 15,222 - New Record set on 1/28</a:t>
            </a:r>
          </a:p>
          <a:p>
            <a:r>
              <a:rPr lang="en-US" dirty="0"/>
              <a:t>January Wind Penetration – 27,548 – New Record set on 1/7</a:t>
            </a:r>
          </a:p>
          <a:p>
            <a:r>
              <a:rPr lang="en-US" dirty="0"/>
              <a:t>Renewable Penetration – 35,260 – New Record set on 1/19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Report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Alex Miller provided update on EDF Renewable comments </a:t>
            </a:r>
          </a:p>
          <a:p>
            <a:r>
              <a:rPr lang="en-US" dirty="0"/>
              <a:t>Key changes reviewed in latest comment: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Changes to threshold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5 million for 3 months within the past 36 months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2 million over 1 month to address extreme congestion conditions without the 3 month wait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Ability to reject based on work load and the number of proposed EAPs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 ERCOT posting to MIS after a complete submission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 comment period back to 30 days with the ability to ask for more time to review or reject proposed EAP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Chronic congestion to be treated as temporary congestion requiring a proposed end date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RAPs changed back to original time period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Includes $1 million in savings qualifier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Discussion raised concerns over the following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Clarifying the phrase “avoidable congestion prior to SCED”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Additional considerations on “previously rejected”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Blake Holt provided update on LCRA comments</a:t>
            </a:r>
          </a:p>
          <a:p>
            <a:pPr lvl="1"/>
            <a:r>
              <a:rPr lang="en-US" dirty="0"/>
              <a:t>Allow radial load at ERCOT and TO discretion</a:t>
            </a:r>
          </a:p>
          <a:p>
            <a:pPr lvl="1"/>
            <a:r>
              <a:rPr lang="en-US" dirty="0"/>
              <a:t>Cannot negatively impact current or scheduled transmission outages</a:t>
            </a:r>
          </a:p>
          <a:p>
            <a:pPr lvl="1"/>
            <a:r>
              <a:rPr lang="en-US" dirty="0"/>
              <a:t>Changes to percentage of flow increase on existing 69kV constraint to no mare that 2%. Previously 1%. </a:t>
            </a:r>
          </a:p>
          <a:p>
            <a:pPr lvl="1"/>
            <a:r>
              <a:rPr lang="en-US" dirty="0"/>
              <a:t>Breaker status changes to substations increased from 2 to 3</a:t>
            </a:r>
          </a:p>
          <a:p>
            <a:pPr lvl="1"/>
            <a:r>
              <a:rPr lang="en-US" dirty="0"/>
              <a:t>Remove language “not registered as a TSP”</a:t>
            </a:r>
          </a:p>
          <a:p>
            <a:pPr lvl="1"/>
            <a:r>
              <a:rPr lang="en-US" dirty="0"/>
              <a:t>15 days for ERCOT to approve, modify or reject</a:t>
            </a:r>
          </a:p>
          <a:p>
            <a:r>
              <a:rPr lang="en-US" dirty="0"/>
              <a:t>Tabled pending additional comments and reviews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Awareness of issues with processing payment for Operator Certification Test</a:t>
            </a:r>
          </a:p>
          <a:p>
            <a:r>
              <a:rPr lang="en-US" dirty="0" err="1"/>
              <a:t>GridGeo</a:t>
            </a:r>
            <a:r>
              <a:rPr lang="en-US" dirty="0"/>
              <a:t> may not be available for Black Start. If not, there will be no pilot session </a:t>
            </a:r>
          </a:p>
          <a:p>
            <a:r>
              <a:rPr lang="en-US" dirty="0"/>
              <a:t>Registration is open for the Operations Training seminar</a:t>
            </a:r>
          </a:p>
          <a:p>
            <a:r>
              <a:rPr lang="en-US" dirty="0"/>
              <a:t>More details of the OTWG update can be found on the OWG February 20th meeting page.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question raised that if </a:t>
            </a:r>
            <a:r>
              <a:rPr lang="en-US" dirty="0" err="1"/>
              <a:t>GridGeo</a:t>
            </a:r>
            <a:r>
              <a:rPr lang="en-US" dirty="0"/>
              <a:t> will not be ready for Black Start, will be ready for the implementation of NOGRR249?</a:t>
            </a:r>
          </a:p>
          <a:p>
            <a:r>
              <a:rPr lang="en-US" dirty="0"/>
              <a:t>Checking with ERCOT on this status.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424</Words>
  <Application>Microsoft Office PowerPoint</Application>
  <PresentationFormat>Widescreen</PresentationFormat>
  <Paragraphs>51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Operations Working Group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NPRR 1198 and NOGRR258 - Congestion Mitigation Using Topology Reconfigurations 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42</cp:revision>
  <dcterms:created xsi:type="dcterms:W3CDTF">2017-05-03T20:12:06Z</dcterms:created>
  <dcterms:modified xsi:type="dcterms:W3CDTF">2024-02-20T20:14:29Z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