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8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8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9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03/04/2024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0224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0224 application deadline was 01/17/24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0224 signup deadline was 01/31/24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02/06/24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began on 02/26/24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0224 </a:t>
            </a:r>
            <a:r>
              <a:rPr lang="en-US" sz="2000" dirty="0">
                <a:solidFill>
                  <a:prstClr val="black"/>
                </a:solidFill>
              </a:rPr>
              <a:t>is scheduled to conclude on 03/08/24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03/15/24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03/04/24</a:t>
            </a:r>
          </a:p>
        </p:txBody>
      </p:sp>
    </p:spTree>
    <p:extLst>
      <p:ext uri="{BB962C8B-B14F-4D97-AF65-F5344CB8AC3E}">
        <p14:creationId xmlns:p14="http://schemas.microsoft.com/office/powerpoint/2010/main" val="3383404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0224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219200"/>
            <a:ext cx="8534400" cy="5036978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21 new CRs are testing in Flight 0224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6 of the new CRs are new stand alone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15 of the new CRs are new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All 21 of the new CRs are adding the Lubbock territory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10 existing CRs are testing in Flight 0224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5 existing CRs are testing for Service Provider change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5 of the existing CRs are adding the Lubbock territory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03/04/24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7615</TotalTime>
  <Words>133</Words>
  <Application>Microsoft Office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0224 Preview</vt:lpstr>
      <vt:lpstr>Flight 0224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224</cp:revision>
  <cp:lastPrinted>2016-01-21T20:53:15Z</cp:lastPrinted>
  <dcterms:created xsi:type="dcterms:W3CDTF">2016-01-21T15:20:31Z</dcterms:created>
  <dcterms:modified xsi:type="dcterms:W3CDTF">2024-02-28T18:19:49Z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2023-07-18T13:44:30Z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2ed0afb9-576e-448a-bf55-019656ba7901</vt:lpwstr>
  </property>
  <property fmtid="{D5CDD505-2E9C-101B-9397-08002B2CF9AE}" pid="9" name="MSIP_Label_7084cbda-52b8-46fb-a7b7-cb5bd465ed85_ContentBits">
    <vt:lpwstr>0</vt:lpwstr>
  </property>
</Properties>
</file>