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69" r:id="rId3"/>
    <p:sldId id="267" r:id="rId4"/>
    <p:sldId id="271" r:id="rId5"/>
    <p:sldId id="270" r:id="rId6"/>
    <p:sldId id="268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18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13450-4CF3-4745-9550-7541FFD94A2B}" type="datetimeFigureOut">
              <a:rPr lang="en-US" smtClean="0"/>
              <a:t>2/29/2024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2BAD7-6ACB-44F4-B36D-40EA5E0A97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45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20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93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778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58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72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291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697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51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96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9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731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201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868362"/>
            <a:ext cx="9144000" cy="2387600"/>
          </a:xfrm>
        </p:spPr>
        <p:txBody>
          <a:bodyPr/>
          <a:lstStyle/>
          <a:p>
            <a:r>
              <a:rPr lang="en-US" dirty="0"/>
              <a:t>Planning Working Group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518148"/>
            <a:ext cx="9144000" cy="203536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To</a:t>
            </a:r>
          </a:p>
          <a:p>
            <a:pPr>
              <a:spcAft>
                <a:spcPts val="1000"/>
              </a:spcAft>
            </a:pPr>
            <a:r>
              <a:rPr lang="en-US" dirty="0"/>
              <a:t>Reliability and Operations Subcommittee</a:t>
            </a:r>
          </a:p>
          <a:p>
            <a:r>
              <a:rPr lang="en-US" dirty="0"/>
              <a:t>Dylan Preas, PLWG Chair</a:t>
            </a:r>
          </a:p>
          <a:p>
            <a:r>
              <a:rPr lang="en-US" dirty="0"/>
              <a:t>Mina Turner, PLWG Vice-Chair</a:t>
            </a:r>
          </a:p>
          <a:p>
            <a:br>
              <a:rPr lang="en-US" dirty="0"/>
            </a:br>
            <a:r>
              <a:rPr lang="en-US" dirty="0"/>
              <a:t>March 7, 2024</a:t>
            </a:r>
          </a:p>
        </p:txBody>
      </p:sp>
    </p:spTree>
    <p:extLst>
      <p:ext uri="{BB962C8B-B14F-4D97-AF65-F5344CB8AC3E}">
        <p14:creationId xmlns:p14="http://schemas.microsoft.com/office/powerpoint/2010/main" val="1319244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224" y="1878144"/>
            <a:ext cx="10947633" cy="3818251"/>
          </a:xfrm>
        </p:spPr>
        <p:txBody>
          <a:bodyPr>
            <a:normAutofit/>
          </a:bodyPr>
          <a:lstStyle/>
          <a:p>
            <a:pPr marL="0" indent="0"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sz="3600" b="1" dirty="0">
                <a:latin typeface="Calibri" panose="020F0502020204030204" pitchFamily="34" charset="0"/>
                <a:cs typeface="Times New Roman" panose="02020603050405020304" pitchFamily="18" charset="0"/>
              </a:rPr>
              <a:t>PGRR107 (NPRR1180) </a:t>
            </a:r>
            <a:r>
              <a:rPr lang="en-US" sz="3600" dirty="0">
                <a:latin typeface="Calibri" panose="020F0502020204030204" pitchFamily="34" charset="0"/>
                <a:cs typeface="Times New Roman" panose="02020603050405020304" pitchFamily="18" charset="0"/>
              </a:rPr>
              <a:t>– Inclusion of Forecasted Load in Planning Analyses</a:t>
            </a:r>
            <a:r>
              <a:rPr lang="en-US" sz="3600" b="1" dirty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800100"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Stakeholder(s) requested additional time to prepare comments with ongoing collaboration with ERCOT staff. </a:t>
            </a:r>
          </a:p>
          <a:p>
            <a:pPr marL="800100"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PLWG agreed to table PGRR 107 (NPRR 1180) for further discussion at the next PLWG meeting.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17EF68-C3A7-4448-3089-1283DFE6D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423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/>
              <a:t>PLWG Update</a:t>
            </a:r>
            <a:br>
              <a:rPr lang="en-US" sz="4800" b="1" dirty="0"/>
            </a:br>
            <a:r>
              <a:rPr lang="en-US" b="1" dirty="0"/>
              <a:t>Feb 12, 2024, Meeting</a:t>
            </a:r>
          </a:p>
        </p:txBody>
      </p:sp>
    </p:spTree>
    <p:extLst>
      <p:ext uri="{BB962C8B-B14F-4D97-AF65-F5344CB8AC3E}">
        <p14:creationId xmlns:p14="http://schemas.microsoft.com/office/powerpoint/2010/main" val="2610315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423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/>
              <a:t>PLWG Update</a:t>
            </a:r>
            <a:br>
              <a:rPr lang="en-US" sz="4800" b="1" dirty="0"/>
            </a:br>
            <a:r>
              <a:rPr lang="en-US" b="1" dirty="0"/>
              <a:t>Feb 12, 2024,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6585" y="1906924"/>
            <a:ext cx="11158829" cy="3837573"/>
          </a:xfrm>
        </p:spPr>
        <p:txBody>
          <a:bodyPr>
            <a:normAutofit/>
          </a:bodyPr>
          <a:lstStyle/>
          <a:p>
            <a:pPr marL="0" indent="0">
              <a:spcBef>
                <a:spcPts val="2400"/>
              </a:spcBef>
              <a:spcAft>
                <a:spcPts val="1200"/>
              </a:spcAft>
              <a:buNone/>
            </a:pPr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PGRR112 </a:t>
            </a:r>
            <a:r>
              <a:rPr lang="en-US" sz="3600" dirty="0">
                <a:latin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Dynamic Data Model and Full Interconnection Study (FIS) Deadline for Quarterly Stability Assessment</a:t>
            </a:r>
          </a:p>
          <a:p>
            <a:pPr marL="800100"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ERCOT reviewed comments posted on January 17.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marR="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PLWG agreed to recommend PGRR112 to ROS (as revised by ERCOT in its January 17 comments).</a:t>
            </a:r>
          </a:p>
        </p:txBody>
      </p:sp>
    </p:spTree>
    <p:extLst>
      <p:ext uri="{BB962C8B-B14F-4D97-AF65-F5344CB8AC3E}">
        <p14:creationId xmlns:p14="http://schemas.microsoft.com/office/powerpoint/2010/main" val="1948779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423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/>
              <a:t>PLWG Update</a:t>
            </a:r>
            <a:br>
              <a:rPr lang="en-US" sz="4800" b="1" dirty="0"/>
            </a:br>
            <a:r>
              <a:rPr lang="en-US" b="1" dirty="0"/>
              <a:t>Feb 12, 2024,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788" y="1930521"/>
            <a:ext cx="10998956" cy="3837573"/>
          </a:xfrm>
        </p:spPr>
        <p:txBody>
          <a:bodyPr>
            <a:normAutofit lnSpcReduction="1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3600" b="1" dirty="0"/>
              <a:t>PGRR113</a:t>
            </a:r>
            <a:r>
              <a:rPr lang="en-US" sz="3600" dirty="0"/>
              <a:t>, Related to NPRR1198, Congestion Mitigation Using Topology Reconfigurations</a:t>
            </a:r>
          </a:p>
          <a:p>
            <a:pPr marL="800100"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Tabled at PLWG, no concerns with current language, will monitor for comments.</a:t>
            </a:r>
          </a:p>
          <a:p>
            <a:pPr marL="800100" lvl="1" indent="-342900">
              <a:lnSpc>
                <a:spcPct val="115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PLWG provided SSWG leadership with the recommendation to update the SSWG Procedure Manual to remove CMPs from the powerflow base cases.</a:t>
            </a:r>
          </a:p>
        </p:txBody>
      </p:sp>
    </p:spTree>
    <p:extLst>
      <p:ext uri="{BB962C8B-B14F-4D97-AF65-F5344CB8AC3E}">
        <p14:creationId xmlns:p14="http://schemas.microsoft.com/office/powerpoint/2010/main" val="1324999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90" y="1903041"/>
            <a:ext cx="10997556" cy="392730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SSWG Modeling Assumptions Update </a:t>
            </a:r>
          </a:p>
          <a:p>
            <a:pPr marL="800100" marR="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SSWG leadership indicated that SSWG received the guidance that SSWG were hoping for, and this item can be removed from the PLWG agenda.</a:t>
            </a:r>
          </a:p>
          <a:p>
            <a:pPr marL="800100" marR="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SSWG will reach out to PLWG if additional support is requested.</a:t>
            </a:r>
          </a:p>
          <a:p>
            <a:pPr marL="800100" marR="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PLWG recommends that ROS closed this assignment.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17EF68-C3A7-4448-3089-1283DFE6D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423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/>
              <a:t>PLWG Update</a:t>
            </a:r>
            <a:br>
              <a:rPr lang="en-US" sz="4800" b="1" dirty="0"/>
            </a:br>
            <a:r>
              <a:rPr lang="en-US" b="1" dirty="0"/>
              <a:t>Feb 12, 2024, Meeting</a:t>
            </a:r>
          </a:p>
        </p:txBody>
      </p:sp>
    </p:spTree>
    <p:extLst>
      <p:ext uri="{BB962C8B-B14F-4D97-AF65-F5344CB8AC3E}">
        <p14:creationId xmlns:p14="http://schemas.microsoft.com/office/powerpoint/2010/main" val="3032362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2596" y="1853102"/>
            <a:ext cx="11086051" cy="848803"/>
          </a:xfrm>
        </p:spPr>
        <p:txBody>
          <a:bodyPr>
            <a:normAutofit/>
          </a:bodyPr>
          <a:lstStyle/>
          <a:p>
            <a:r>
              <a:rPr lang="en-US" sz="4000" b="1" dirty="0"/>
              <a:t>Open Action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167" y="2761829"/>
            <a:ext cx="10947633" cy="2107157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en-US" sz="3600" b="1" dirty="0"/>
              <a:t>Congestion Cost Test Implementation </a:t>
            </a:r>
            <a:r>
              <a:rPr lang="en-US" sz="3600" dirty="0"/>
              <a:t>&amp;</a:t>
            </a:r>
            <a:r>
              <a:rPr lang="en-US" sz="3600" b="1" dirty="0"/>
              <a:t> NPRR1070 </a:t>
            </a:r>
            <a:r>
              <a:rPr lang="en-US" sz="3600" dirty="0"/>
              <a:t>– Planning Criteria for GTC Exit Solutions</a:t>
            </a:r>
          </a:p>
          <a:p>
            <a:pPr lvl="1">
              <a:spcAft>
                <a:spcPts val="1200"/>
              </a:spcAft>
            </a:pPr>
            <a:r>
              <a:rPr lang="en-US" sz="3200" dirty="0"/>
              <a:t>Remains tabled as ERCOT staff develops draft revision requests</a:t>
            </a:r>
            <a:r>
              <a:rPr lang="en-US" sz="2800" dirty="0"/>
              <a:t>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B0954A5-A12A-141E-1FA2-16C79D0801B2}"/>
              </a:ext>
            </a:extLst>
          </p:cNvPr>
          <p:cNvSpPr txBox="1">
            <a:spLocks/>
          </p:cNvSpPr>
          <p:nvPr/>
        </p:nvSpPr>
        <p:spPr>
          <a:xfrm>
            <a:off x="838200" y="31423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/>
              <a:t>PLWG Update</a:t>
            </a:r>
            <a:br>
              <a:rPr lang="en-US" sz="4800" b="1"/>
            </a:br>
            <a:r>
              <a:rPr lang="en-US" b="1"/>
              <a:t>Feb 12, 2024, Meeting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77361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317570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3377</TotalTime>
  <Words>285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Office Theme</vt:lpstr>
      <vt:lpstr>Planning Working Group Update</vt:lpstr>
      <vt:lpstr>PLWG Update Feb 12, 2024, Meeting</vt:lpstr>
      <vt:lpstr>PLWG Update Feb 12, 2024, Meeting</vt:lpstr>
      <vt:lpstr>PLWG Update Feb 12, 2024, Meeting</vt:lpstr>
      <vt:lpstr>PLWG Update Feb 12, 2024, Meeting</vt:lpstr>
      <vt:lpstr>Open Action Items</vt:lpstr>
      <vt:lpstr>Questions?</vt:lpstr>
    </vt:vector>
  </TitlesOfParts>
  <Company>Pedernales Electric Cooperative,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Working Group Update</dc:title>
  <dc:creator>Dewitt, Charles</dc:creator>
  <cp:lastModifiedBy>Dylan Preas</cp:lastModifiedBy>
  <cp:revision>163</cp:revision>
  <dcterms:created xsi:type="dcterms:W3CDTF">2021-03-22T15:18:30Z</dcterms:created>
  <dcterms:modified xsi:type="dcterms:W3CDTF">2024-02-29T23:40:10Z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1ce7164-e805-4ab4-ac95-a582ab107225_Enabled">
    <vt:lpwstr>true</vt:lpwstr>
  </property>
  <property fmtid="{D5CDD505-2E9C-101B-9397-08002B2CF9AE}" pid="3" name="MSIP_Label_81ce7164-e805-4ab4-ac95-a582ab107225_SetDate">
    <vt:lpwstr>2023-02-22T17:19:51Z</vt:lpwstr>
  </property>
  <property fmtid="{D5CDD505-2E9C-101B-9397-08002B2CF9AE}" pid="4" name="MSIP_Label_81ce7164-e805-4ab4-ac95-a582ab107225_Method">
    <vt:lpwstr>Privileged</vt:lpwstr>
  </property>
  <property fmtid="{D5CDD505-2E9C-101B-9397-08002B2CF9AE}" pid="5" name="MSIP_Label_81ce7164-e805-4ab4-ac95-a582ab107225_Name">
    <vt:lpwstr>Public</vt:lpwstr>
  </property>
  <property fmtid="{D5CDD505-2E9C-101B-9397-08002B2CF9AE}" pid="6" name="MSIP_Label_81ce7164-e805-4ab4-ac95-a582ab107225_SiteId">
    <vt:lpwstr>34c5e68e-b374-47fe-91da-0e3d638792fb</vt:lpwstr>
  </property>
  <property fmtid="{D5CDD505-2E9C-101B-9397-08002B2CF9AE}" pid="7" name="MSIP_Label_81ce7164-e805-4ab4-ac95-a582ab107225_ActionId">
    <vt:lpwstr>2faea785-853e-46b5-8b20-5e49bf39d443</vt:lpwstr>
  </property>
  <property fmtid="{D5CDD505-2E9C-101B-9397-08002B2CF9AE}" pid="8" name="MSIP_Label_81ce7164-e805-4ab4-ac95-a582ab107225_ContentBits">
    <vt:lpwstr>0</vt:lpwstr>
  </property>
</Properties>
</file>