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7" r:id="rId3"/>
    <p:sldId id="262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00FF"/>
    <a:srgbClr val="996600"/>
    <a:srgbClr val="996633"/>
    <a:srgbClr val="CC9900"/>
    <a:srgbClr val="CC6600"/>
    <a:srgbClr val="FF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1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2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5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6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76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8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1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6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1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5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Rectangle 1079">
            <a:extLst>
              <a:ext uri="{FF2B5EF4-FFF2-40B4-BE49-F238E27FC236}">
                <a16:creationId xmlns:a16="http://schemas.microsoft.com/office/drawing/2014/main" id="{E455C987-ED28-46CA-ACFD-871FF101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Rectangle 1081">
            <a:extLst>
              <a:ext uri="{FF2B5EF4-FFF2-40B4-BE49-F238E27FC236}">
                <a16:creationId xmlns:a16="http://schemas.microsoft.com/office/drawing/2014/main" id="{A09530D1-E1B7-4679-A6ED-D82EB77AA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84" name="Straight Connector 1083">
            <a:extLst>
              <a:ext uri="{FF2B5EF4-FFF2-40B4-BE49-F238E27FC236}">
                <a16:creationId xmlns:a16="http://schemas.microsoft.com/office/drawing/2014/main" id="{BCB8372A-11C5-4BD2-B5FD-71DDEFADE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63925D1-448A-4A4F-9210-AAD7315A6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6600" dirty="0">
                <a:ln w="38100">
                  <a:solidFill>
                    <a:srgbClr val="00B0F0">
                      <a:alpha val="89000"/>
                    </a:srgbClr>
                  </a:solidFill>
                </a:ln>
                <a:solidFill>
                  <a:schemeClr val="accent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TEXAS SET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D47C0-1BD1-415B-87D1-69363296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6128"/>
            <a:ext cx="8767860" cy="557784"/>
          </a:xfrm>
        </p:spPr>
        <p:txBody>
          <a:bodyPr>
            <a:normAutofit/>
          </a:bodyPr>
          <a:lstStyle/>
          <a:p>
            <a:r>
              <a:rPr lang="en-US" sz="2000" b="1" cap="all">
                <a:ln w="19050">
                  <a:solidFill>
                    <a:srgbClr val="00B0F0">
                      <a:alpha val="89000"/>
                    </a:srgbClr>
                  </a:solidFill>
                </a:ln>
                <a:solidFill>
                  <a:schemeClr val="accent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  <a:ea typeface="+mj-ea"/>
                <a:cs typeface="+mj-cs"/>
              </a:rPr>
              <a:t>RMS: March 5,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8B0574-C502-45AE-D3AA-52409AE522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99" r="1" b="37320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39A9761-A50B-4155-B93E-2AF3806C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1378C0-C504-544C-CBAF-16CF0677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354" y="609600"/>
            <a:ext cx="9475237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6600" b="1" cap="all" dirty="0">
                <a:ln w="38100">
                  <a:solidFill>
                    <a:schemeClr val="bg1">
                      <a:alpha val="89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February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C106FCF-79F6-C6F9-E490-59B78CD0B1B7}"/>
              </a:ext>
            </a:extLst>
          </p:cNvPr>
          <p:cNvSpPr txBox="1">
            <a:spLocks/>
          </p:cNvSpPr>
          <p:nvPr/>
        </p:nvSpPr>
        <p:spPr>
          <a:xfrm>
            <a:off x="1068354" y="1839286"/>
            <a:ext cx="669306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1700" b="1" dirty="0">
                <a:solidFill>
                  <a:schemeClr val="bg1"/>
                </a:solidFill>
              </a:rPr>
              <a:t>Change Control Call</a:t>
            </a:r>
          </a:p>
          <a:p>
            <a:pPr lvl="1">
              <a:buClr>
                <a:schemeClr val="bg1"/>
              </a:buClr>
            </a:pPr>
            <a:r>
              <a:rPr lang="en-US" sz="1500" b="1" dirty="0">
                <a:solidFill>
                  <a:schemeClr val="bg1"/>
                </a:solidFill>
              </a:rPr>
              <a:t>TXSETCC847: Update TXSETCC827 to require at least one form of communication (Telephone, Cellular, Email) when using the PER~PO (Power Outage Contact Information)</a:t>
            </a:r>
          </a:p>
          <a:p>
            <a:pPr lvl="1">
              <a:buClr>
                <a:schemeClr val="bg1"/>
              </a:buClr>
            </a:pPr>
            <a:r>
              <a:rPr lang="en-US" sz="1500" b="1" dirty="0">
                <a:solidFill>
                  <a:schemeClr val="bg1"/>
                </a:solidFill>
              </a:rPr>
              <a:t>TXSETCC848: This change control provides clarification by adding gray box language that State or Province Code(s) will only contain uppercase letters (A to Z) and if applicable digits (0-9).</a:t>
            </a:r>
          </a:p>
          <a:p>
            <a:pPr lvl="1">
              <a:buClr>
                <a:schemeClr val="bg1"/>
              </a:buClr>
            </a:pPr>
            <a:r>
              <a:rPr lang="en-US" sz="1500" b="1" dirty="0">
                <a:solidFill>
                  <a:schemeClr val="bg1"/>
                </a:solidFill>
              </a:rPr>
              <a:t>TXSETCC849: This change control provides clarification by adding gray box language that State or Province Code(s) will only contain uppercase letters (A to Z) and if applicable digits (0-9) to additional transactions not included in TXSETCC848.</a:t>
            </a:r>
          </a:p>
          <a:p>
            <a:pPr>
              <a:buClr>
                <a:schemeClr val="bg1"/>
              </a:buClr>
            </a:pPr>
            <a:r>
              <a:rPr lang="en-US" sz="1700" b="1" dirty="0">
                <a:solidFill>
                  <a:schemeClr val="bg1"/>
                </a:solidFill>
              </a:rPr>
              <a:t>County Updates for SET 5.0</a:t>
            </a:r>
          </a:p>
          <a:p>
            <a:pPr>
              <a:buClr>
                <a:schemeClr val="bg1"/>
              </a:buClr>
            </a:pPr>
            <a:r>
              <a:rPr lang="en-US" sz="1700" b="1" dirty="0">
                <a:solidFill>
                  <a:schemeClr val="bg1"/>
                </a:solidFill>
              </a:rPr>
              <a:t>Texas SET Flight Test Certification Duration Discussion</a:t>
            </a:r>
          </a:p>
          <a:p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2218E6-33C6-3B24-8FF8-65913AD1F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7" r="-3" b="-3"/>
          <a:stretch/>
        </p:blipFill>
        <p:spPr>
          <a:xfrm>
            <a:off x="8301386" y="243840"/>
            <a:ext cx="3646837" cy="637793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0569F2C-74F8-4EFD-AC7B-85F92187A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677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0">
            <a:extLst>
              <a:ext uri="{FF2B5EF4-FFF2-40B4-BE49-F238E27FC236}">
                <a16:creationId xmlns:a16="http://schemas.microsoft.com/office/drawing/2014/main" id="{45C6675A-4C2D-4EBB-930F-F5B3758AB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41453B-F7F7-43A0-A60C-8B34107F3378}"/>
              </a:ext>
            </a:extLst>
          </p:cNvPr>
          <p:cNvSpPr txBox="1">
            <a:spLocks/>
          </p:cNvSpPr>
          <p:nvPr/>
        </p:nvSpPr>
        <p:spPr>
          <a:xfrm>
            <a:off x="4441783" y="609600"/>
            <a:ext cx="669306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ln w="38100">
                  <a:solidFill>
                    <a:schemeClr val="bg1">
                      <a:alpha val="89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March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7FCF6F-B147-EF3A-C76D-172A5E952D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" r="9594" b="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1FE88E0E-94F5-402C-B348-9896BEB1A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502920" lvl="1">
              <a:spcBef>
                <a:spcPts val="1400"/>
              </a:spcBef>
            </a:pPr>
            <a:r>
              <a:rPr lang="en-US" b="1" dirty="0">
                <a:solidFill>
                  <a:srgbClr val="FFFFFF"/>
                </a:solidFill>
              </a:rPr>
              <a:t>March 4, 2024 @ 1pm</a:t>
            </a:r>
          </a:p>
          <a:p>
            <a:pPr marL="502920" lvl="1">
              <a:spcBef>
                <a:spcPts val="1400"/>
              </a:spcBef>
            </a:pPr>
            <a:r>
              <a:rPr lang="en-US" b="1" dirty="0">
                <a:solidFill>
                  <a:srgbClr val="FFFFFF"/>
                </a:solidFill>
              </a:rPr>
              <a:t>Joint MCT/TEXAS SET</a:t>
            </a:r>
          </a:p>
          <a:p>
            <a:pPr marL="502920" lvl="1">
              <a:spcBef>
                <a:spcPts val="1400"/>
              </a:spcBef>
            </a:pPr>
            <a:r>
              <a:rPr lang="en-US" b="1" dirty="0">
                <a:solidFill>
                  <a:srgbClr val="FFFFFF"/>
                </a:solidFill>
              </a:rPr>
              <a:t>In Person and WebEx Only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Rectangle 42">
            <a:extLst>
              <a:ext uri="{FF2B5EF4-FFF2-40B4-BE49-F238E27FC236}">
                <a16:creationId xmlns:a16="http://schemas.microsoft.com/office/drawing/2014/main" id="{DED3F12F-0371-457E-A3DB-308133F00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93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Basis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13719</TotalTime>
  <Words>155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Corbel</vt:lpstr>
      <vt:lpstr>Rockwell Extra Bold</vt:lpstr>
      <vt:lpstr>Basis</vt:lpstr>
      <vt:lpstr>TEXAS SET UPDATE</vt:lpstr>
      <vt:lpstr>February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SET UPDATE</dc:title>
  <dc:creator>Patrick, Kyle</dc:creator>
  <cp:lastModifiedBy>Patrick, Kyle</cp:lastModifiedBy>
  <cp:revision>42</cp:revision>
  <dcterms:created xsi:type="dcterms:W3CDTF">2023-01-06T15:32:23Z</dcterms:created>
  <dcterms:modified xsi:type="dcterms:W3CDTF">2024-03-01T19:54:38Z</dcterms:modified>
</cp:coreProperties>
</file>