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E521A-0D30-D877-5F2A-5F2B4E001B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0424E2-9FDD-73D2-E3EB-A3CFF6AEC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8257A-1E2C-029E-622A-5A3C13EF6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302B3-29D7-F599-8893-FD7E05B8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58940-5981-1BBA-8075-3C65C04D7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85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74531-411B-F42F-21B5-79F972289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118D7E-DC55-F03D-BFC7-E35D4E552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30F0A-7D56-845F-B590-95364FFD5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C4C84-031D-873E-F992-B9924FD36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A720D-49D5-B076-911E-444018ECD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01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46E0FF-C980-4321-D67D-F003DCBADC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E760B5-B719-7BD4-8E23-D661528132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50CD2-786A-A959-8A3C-466007A4C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27B18-9566-A20E-D6FE-6577DCF44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06697-C286-8D72-5D99-134DD4A17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5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745B4-027F-5423-1DD2-EACA4740F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D65C1-E51B-745D-AC97-36290604C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530D2-DE70-4DDE-C58D-5ABE21C02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8B485-732B-DFD4-FD47-5D6C995F1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CCC64-CCC8-11D6-9744-3FBB1C415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9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E540D-A7B2-03B4-CC20-CF468A0B3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C38A97-0D26-E456-3565-DC57E23B7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1D775-E19D-6CED-3EE2-582FFD00B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B90DD-FCE4-0EF9-3DCD-AD9F737BD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6C18E-3F08-2646-AEBA-63E4DC4E4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7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8367D-ACF4-4098-533E-AC733123F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6F0BF-8CEE-5737-2664-562801F031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C65396-3875-2434-2EAD-C0DCCAA0E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1A928-21D0-4E12-07D5-BF547DD5E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1F1BC-C890-A21E-3486-35AA4CE4A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6702E-A79D-E0B5-A914-EAF37EB93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88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7DCAA-F634-2804-2BC2-4B4F001DF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149763-7D83-40FB-1B63-01200480C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8A5163-F787-AACE-58A9-CCCEF6375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F3CE7C-AEEF-0929-7330-C202CA462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42B15B-6E64-D0A8-FBC8-DC831183DB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A8B435-96CD-05F0-03F5-064128949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DEAC4D-899D-01CE-6D56-D3C03BF61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24AA66-02AE-82DE-44D3-CF2C6FD77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3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F5D2F-2CB7-3768-06FA-297BBB61D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1EA283-FB03-7621-CDC5-40DFAF33C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4E0AE-63CC-8B81-B965-8D1D20EFA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1FD495-49FF-A589-B9FD-7A9C85321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0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AB5AAB-DF0F-2697-0589-1BB0DD18E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745B48-9FDF-C33F-73A0-03C2E2997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DDD7C-E4D6-5617-5239-BA4382E44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5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F257F-B754-296E-12D1-82B944E05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86A0A-10DC-0AF3-1728-971F004C1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346FBD-4163-39A7-F871-C6FAE57C9F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51526-CB88-7E2F-5109-446AD8AFF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CDEE4-FD2D-FFA0-1C54-8704CA223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B1454-E705-E7BC-7123-7D8D744E9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5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856EC-B4C7-A07B-5932-01F8F91C1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E97F57-FCBF-DAB2-11F9-77A5D02D7A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879AB-91F6-3D7D-FAC7-6661E5C27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1E602-5942-4BAD-A4A8-2E1A40931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FCB678-8E7B-17CD-0C5F-DF2A0820D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20360D-71E8-AB54-A6CF-86C4B4FDA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2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6EA4D8-DB83-CCD9-5624-3E5A8D29F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1CF5C-C096-CB54-B177-B29FF1417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D691C-4FA1-BEE0-38BC-366ADFDBB4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6B4C17-23DC-463A-97B9-30CBA6CB668E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CBC08-AEE7-78B2-929F-6500C9F5B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A59D8-A916-0877-D0CE-54E2F9F802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9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12A7FE-D5DC-0CBF-E743-766C5454C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en-US" sz="6600" dirty="0"/>
              <a:t>DWG Report to ROS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4D1C7-5548-D48E-6D7A-895A7565C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Fahad Qureshi – DWG Vice Chair</a:t>
            </a:r>
          </a:p>
          <a:p>
            <a:pPr algn="l"/>
            <a:r>
              <a:rPr lang="en-US" dirty="0"/>
              <a:t>March 7th, 2024</a:t>
            </a:r>
          </a:p>
          <a:p>
            <a:pPr algn="l"/>
            <a:endParaRPr lang="en-US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42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11D9E1-E4B2-050D-F6B6-CA67328A7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DWG Update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A4D7A-8705-048B-88F1-F396AC71B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DWG </a:t>
            </a:r>
            <a:r>
              <a:rPr lang="en-US" sz="2200" dirty="0" err="1"/>
              <a:t>WebEx</a:t>
            </a:r>
            <a:r>
              <a:rPr lang="en-US" sz="2200" dirty="0"/>
              <a:t> meeting held on 2/22/2024</a:t>
            </a:r>
          </a:p>
          <a:p>
            <a:r>
              <a:rPr lang="en-US" sz="2200" dirty="0" err="1"/>
              <a:t>Flatstart</a:t>
            </a:r>
            <a:r>
              <a:rPr lang="en-US" sz="2200" dirty="0"/>
              <a:t> Case Development Update</a:t>
            </a:r>
          </a:p>
          <a:p>
            <a:pPr lvl="1"/>
            <a:r>
              <a:rPr lang="en-US" sz="1800" dirty="0"/>
              <a:t>Final dataset posted and approved 1/30/2024</a:t>
            </a:r>
          </a:p>
          <a:p>
            <a:pPr lvl="1"/>
            <a:r>
              <a:rPr lang="en-US" sz="1800" dirty="0"/>
              <a:t>Stability Book will be posted 3/15/2024</a:t>
            </a:r>
          </a:p>
          <a:p>
            <a:r>
              <a:rPr lang="en-US" sz="2200" dirty="0"/>
              <a:t>Tool Updates for 2024 DWG Flat Start Case Development</a:t>
            </a:r>
          </a:p>
          <a:p>
            <a:pPr lvl="1"/>
            <a:r>
              <a:rPr lang="en-US" sz="1800" dirty="0"/>
              <a:t>Improvements implemented by ERCOT for scripts, tools, and log files</a:t>
            </a:r>
          </a:p>
          <a:p>
            <a:r>
              <a:rPr lang="en-US" sz="2200" dirty="0"/>
              <a:t>Self Limiting Facilities (SLF) Discussion</a:t>
            </a:r>
          </a:p>
          <a:p>
            <a:pPr lvl="1"/>
            <a:r>
              <a:rPr lang="en-US" sz="1800" dirty="0"/>
              <a:t>DWG discussed issues and options regarding SLFs and ERCOT requested feedback by 3/7/2024</a:t>
            </a:r>
          </a:p>
          <a:p>
            <a:pPr lvl="1"/>
            <a:r>
              <a:rPr lang="en-US" sz="1800" dirty="0"/>
              <a:t>Feedback will be collected and SLFs will be discussed in the April DWG meeting</a:t>
            </a:r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8079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D6EAF9-B799-8B88-55E2-3B3FCD76F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DWG Update, continued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9C238-BA29-3D37-8820-B38AC4CB6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Cyber-Informed Transmission Planning Pilot</a:t>
            </a:r>
          </a:p>
          <a:p>
            <a:pPr lvl="1"/>
            <a:r>
              <a:rPr lang="en-US" sz="1800" dirty="0"/>
              <a:t>Texas RE notified DWG of a pilot program for the development of Cyber Contingencies</a:t>
            </a:r>
          </a:p>
          <a:p>
            <a:pPr lvl="1"/>
            <a:r>
              <a:rPr lang="en-US" sz="1800" dirty="0"/>
              <a:t>Planners can help develop cyber contingencies outside of extreme events</a:t>
            </a:r>
          </a:p>
          <a:p>
            <a:pPr lvl="1"/>
            <a:r>
              <a:rPr lang="en-US" sz="1800" dirty="0"/>
              <a:t>To participate, contact Brad Woods (Texas RE) or Dan Goodlett (NERC)</a:t>
            </a:r>
          </a:p>
          <a:p>
            <a:r>
              <a:rPr lang="en-US" sz="2200" dirty="0"/>
              <a:t>PGRR109 – Guideline for Limited Stability Study and </a:t>
            </a:r>
            <a:r>
              <a:rPr lang="en-US" sz="2200" dirty="0" err="1"/>
              <a:t>DMView</a:t>
            </a:r>
            <a:r>
              <a:rPr lang="en-US" sz="2200" dirty="0"/>
              <a:t> Update</a:t>
            </a:r>
          </a:p>
          <a:p>
            <a:pPr lvl="1"/>
            <a:r>
              <a:rPr lang="en-US" sz="1800" dirty="0"/>
              <a:t>ERCOT has updated the </a:t>
            </a:r>
            <a:r>
              <a:rPr lang="en-US" sz="1800" dirty="0" err="1"/>
              <a:t>DMView</a:t>
            </a:r>
            <a:r>
              <a:rPr lang="en-US" sz="1800" dirty="0"/>
              <a:t> Tool for PSSE 35 – it is publicly available</a:t>
            </a:r>
          </a:p>
          <a:p>
            <a:pPr lvl="1"/>
            <a:r>
              <a:rPr lang="en-US" sz="1800" dirty="0"/>
              <a:t>Limited Stability Scope for Model Changes </a:t>
            </a:r>
          </a:p>
          <a:p>
            <a:pPr lvl="2"/>
            <a:r>
              <a:rPr lang="en-US" sz="1400" dirty="0"/>
              <a:t>Approved by DWG </a:t>
            </a:r>
          </a:p>
          <a:p>
            <a:pPr lvl="2"/>
            <a:r>
              <a:rPr lang="en-US" sz="1400" dirty="0"/>
              <a:t>Posted on DWG website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00509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B813B2-D508-9A8D-EA13-CCAC70212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DWG Update, continued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D1933-EE36-DB55-F8F1-CB568E840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Unregistered Distributed Generation</a:t>
            </a:r>
          </a:p>
          <a:p>
            <a:pPr lvl="1"/>
            <a:r>
              <a:rPr lang="en-US" sz="1800" dirty="0"/>
              <a:t>Currently over 2GW of UDG</a:t>
            </a:r>
          </a:p>
          <a:p>
            <a:pPr lvl="1"/>
            <a:r>
              <a:rPr lang="en-US" sz="1800" dirty="0"/>
              <a:t>Steps may be taken to add UDG to the cases</a:t>
            </a:r>
          </a:p>
          <a:p>
            <a:pPr lvl="1"/>
            <a:r>
              <a:rPr lang="en-US" sz="1800" dirty="0"/>
              <a:t>More info to come later</a:t>
            </a:r>
          </a:p>
          <a:p>
            <a:r>
              <a:rPr lang="en-US" sz="2200" dirty="0"/>
              <a:t>NOGRR245 – Update on IBRWG/DWG collaboration</a:t>
            </a:r>
          </a:p>
          <a:p>
            <a:pPr lvl="1"/>
            <a:r>
              <a:rPr lang="en-US" sz="1800" dirty="0"/>
              <a:t>ERCOT and DWG Chair provided an update to DWG</a:t>
            </a:r>
          </a:p>
          <a:p>
            <a:pPr lvl="1"/>
            <a:r>
              <a:rPr lang="en-US" sz="1800" dirty="0"/>
              <a:t>DWG Chair will be leading the effort from the DWG side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1659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E3A85F-8A78-6DA5-725A-796BAA9B1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Questions or Feedback?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2C1BF-500A-1F2A-FD15-55BD47998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2782911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</TotalTime>
  <Words>237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DWG Report to ROS</vt:lpstr>
      <vt:lpstr>DWG Update</vt:lpstr>
      <vt:lpstr>DWG Update, continued</vt:lpstr>
      <vt:lpstr>DWG Update, continued</vt:lpstr>
      <vt:lpstr>Questions or Feedback?</vt:lpstr>
    </vt:vector>
  </TitlesOfParts>
  <Company>City of Lubbock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Paul Koberlein</dc:creator>
  <cp:lastModifiedBy>Paul Koberlein</cp:lastModifiedBy>
  <cp:revision>9</cp:revision>
  <dcterms:created xsi:type="dcterms:W3CDTF">2024-02-23T16:39:21Z</dcterms:created>
  <dcterms:modified xsi:type="dcterms:W3CDTF">2024-02-29T15:02:41Z</dcterms:modified>
</cp:coreProperties>
</file>