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66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AD32F3-9A8F-BBAB-6DC6-D1C0E300C730}" name="Butler, Luke" initials="BL" userId="S::Luke.Butler@ercot.com::cace11a8-8eef-4699-982e-2334d57899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7027" autoAdjust="0"/>
  </p:normalViewPr>
  <p:slideViewPr>
    <p:cSldViewPr snapToGrid="0">
      <p:cViewPr varScale="1">
        <p:scale>
          <a:sx n="85" d="100"/>
          <a:sy n="85" d="100"/>
        </p:scale>
        <p:origin x="8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C4E9-4867-4240-8876-6DE5F7B069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F0ABA2-AD12-4A41-A5EF-5CFC98DBAABC}">
      <dgm:prSet phldrT="[Text]" custT="1"/>
      <dgm:spPr/>
      <dgm:t>
        <a:bodyPr/>
        <a:lstStyle/>
        <a:p>
          <a:r>
            <a:rPr lang="en-US" sz="1100" dirty="0"/>
            <a:t>E-11D</a:t>
          </a:r>
        </a:p>
        <a:p>
          <a:r>
            <a:rPr lang="en-US" sz="1100" dirty="0"/>
            <a:t>Thu Mar 28</a:t>
          </a:r>
        </a:p>
      </dgm:t>
    </dgm:pt>
    <dgm:pt modelId="{BF86F1E6-B31F-49CD-8C25-C3AE844ADF76}" type="parTrans" cxnId="{7A767D1C-1182-48FD-9945-DC54A670D613}">
      <dgm:prSet/>
      <dgm:spPr/>
      <dgm:t>
        <a:bodyPr/>
        <a:lstStyle/>
        <a:p>
          <a:endParaRPr lang="en-US"/>
        </a:p>
      </dgm:t>
    </dgm:pt>
    <dgm:pt modelId="{B237AFBE-8CEC-4A66-A57E-D3B8E717A641}" type="sibTrans" cxnId="{7A767D1C-1182-48FD-9945-DC54A670D613}">
      <dgm:prSet/>
      <dgm:spPr/>
      <dgm:t>
        <a:bodyPr/>
        <a:lstStyle/>
        <a:p>
          <a:endParaRPr lang="en-US"/>
        </a:p>
      </dgm:t>
    </dgm:pt>
    <dgm:pt modelId="{F600ED85-5773-4719-91DE-9A295372D9B8}">
      <dgm:prSet phldrT="[Text]" custT="1"/>
      <dgm:spPr/>
      <dgm:t>
        <a:bodyPr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DCDED3E-194E-4B39-A84D-7AF6DB6E77A5}" type="parTrans" cxnId="{6537FB81-2E8D-474E-932E-341BBAC9BF5B}">
      <dgm:prSet/>
      <dgm:spPr/>
      <dgm:t>
        <a:bodyPr/>
        <a:lstStyle/>
        <a:p>
          <a:endParaRPr lang="en-US"/>
        </a:p>
      </dgm:t>
    </dgm:pt>
    <dgm:pt modelId="{239BDD4F-9C4E-4011-BCE6-86DAEA50E88C}" type="sibTrans" cxnId="{6537FB81-2E8D-474E-932E-341BBAC9BF5B}">
      <dgm:prSet/>
      <dgm:spPr/>
      <dgm:t>
        <a:bodyPr/>
        <a:lstStyle/>
        <a:p>
          <a:endParaRPr lang="en-US"/>
        </a:p>
      </dgm:t>
    </dgm:pt>
    <dgm:pt modelId="{C41E7BF1-A80E-4E3A-B315-1916ED5BADD9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A782552-8CCB-4784-B6B9-06DAF9A6489B}" type="parTrans" cxnId="{892EF454-B6F0-4565-8426-F5BF06A781A4}">
      <dgm:prSet/>
      <dgm:spPr/>
      <dgm:t>
        <a:bodyPr/>
        <a:lstStyle/>
        <a:p>
          <a:endParaRPr lang="en-US"/>
        </a:p>
      </dgm:t>
    </dgm:pt>
    <dgm:pt modelId="{69E39C26-CD8B-4280-9C9B-BA9D2CA1522E}" type="sibTrans" cxnId="{892EF454-B6F0-4565-8426-F5BF06A781A4}">
      <dgm:prSet/>
      <dgm:spPr/>
      <dgm:t>
        <a:bodyPr/>
        <a:lstStyle/>
        <a:p>
          <a:endParaRPr lang="en-US"/>
        </a:p>
      </dgm:t>
    </dgm:pt>
    <dgm:pt modelId="{EC1067EF-ADF6-4CC3-91CD-F8D04C5DD9B4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gm:t>
    </dgm:pt>
    <dgm:pt modelId="{B84CA92F-094F-46E1-BB11-F081EC1B620F}" type="parTrans" cxnId="{2A1D69A5-9E06-4781-A924-62E35BDF2025}">
      <dgm:prSet/>
      <dgm:spPr/>
      <dgm:t>
        <a:bodyPr/>
        <a:lstStyle/>
        <a:p>
          <a:endParaRPr lang="en-US"/>
        </a:p>
      </dgm:t>
    </dgm:pt>
    <dgm:pt modelId="{34A8246C-F93B-4FB8-B840-987DD77D6394}" type="sibTrans" cxnId="{2A1D69A5-9E06-4781-A924-62E35BDF2025}">
      <dgm:prSet/>
      <dgm:spPr/>
      <dgm:t>
        <a:bodyPr/>
        <a:lstStyle/>
        <a:p>
          <a:endParaRPr lang="en-US"/>
        </a:p>
      </dgm:t>
    </dgm:pt>
    <dgm:pt modelId="{103C8D52-D36A-4E5A-BA37-A542AE0294E0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gm:t>
    </dgm:pt>
    <dgm:pt modelId="{B7031FCB-4713-4BAB-B39A-4FBC6796F896}" type="parTrans" cxnId="{8E10E614-CE02-4814-8FFA-5579E8C9BA18}">
      <dgm:prSet/>
      <dgm:spPr/>
      <dgm:t>
        <a:bodyPr/>
        <a:lstStyle/>
        <a:p>
          <a:endParaRPr lang="en-US"/>
        </a:p>
      </dgm:t>
    </dgm:pt>
    <dgm:pt modelId="{3729A04A-3EF5-4C40-866C-41963F28A744}" type="sibTrans" cxnId="{8E10E614-CE02-4814-8FFA-5579E8C9BA18}">
      <dgm:prSet/>
      <dgm:spPr/>
      <dgm:t>
        <a:bodyPr/>
        <a:lstStyle/>
        <a:p>
          <a:endParaRPr lang="en-US"/>
        </a:p>
      </dgm:t>
    </dgm:pt>
    <dgm:pt modelId="{15A6B48A-F9A0-435F-B065-E541490EC608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gm:t>
    </dgm:pt>
    <dgm:pt modelId="{42C19251-487C-48EA-94F1-3FFFC0D7E54B}" type="parTrans" cxnId="{CA96FF64-4178-4133-AE75-77D719FDEEA1}">
      <dgm:prSet/>
      <dgm:spPr/>
      <dgm:t>
        <a:bodyPr/>
        <a:lstStyle/>
        <a:p>
          <a:endParaRPr lang="en-US"/>
        </a:p>
      </dgm:t>
    </dgm:pt>
    <dgm:pt modelId="{56012081-971D-4725-863F-FEF28C7FF967}" type="sibTrans" cxnId="{CA96FF64-4178-4133-AE75-77D719FDEEA1}">
      <dgm:prSet/>
      <dgm:spPr/>
      <dgm:t>
        <a:bodyPr/>
        <a:lstStyle/>
        <a:p>
          <a:endParaRPr lang="en-US"/>
        </a:p>
      </dgm:t>
    </dgm:pt>
    <dgm:pt modelId="{657AFCAD-ADED-46C0-BD3F-8E8D14C64AB1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gm:t>
    </dgm:pt>
    <dgm:pt modelId="{A5206E6D-7074-40AE-8EFD-5EE063C1D4D5}" type="parTrans" cxnId="{F86A408C-EB80-49BB-9361-A4F5C99E7DAA}">
      <dgm:prSet/>
      <dgm:spPr/>
      <dgm:t>
        <a:bodyPr/>
        <a:lstStyle/>
        <a:p>
          <a:endParaRPr lang="en-US"/>
        </a:p>
      </dgm:t>
    </dgm:pt>
    <dgm:pt modelId="{43CD2628-8614-4D64-A898-1FF3642480A0}" type="sibTrans" cxnId="{F86A408C-EB80-49BB-9361-A4F5C99E7DAA}">
      <dgm:prSet/>
      <dgm:spPr/>
      <dgm:t>
        <a:bodyPr/>
        <a:lstStyle/>
        <a:p>
          <a:endParaRPr lang="en-US"/>
        </a:p>
      </dgm:t>
    </dgm:pt>
    <dgm:pt modelId="{F4A0B2E5-5C32-4E04-997D-8C763D83B167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gm:t>
    </dgm:pt>
    <dgm:pt modelId="{600923AD-C7AB-43EC-994C-BAB2B3F56A3F}" type="parTrans" cxnId="{86DF3923-1D23-4111-B136-C9AF2C9E901D}">
      <dgm:prSet/>
      <dgm:spPr/>
      <dgm:t>
        <a:bodyPr/>
        <a:lstStyle/>
        <a:p>
          <a:endParaRPr lang="en-US"/>
        </a:p>
      </dgm:t>
    </dgm:pt>
    <dgm:pt modelId="{2C344474-E1B9-458B-AF3C-949F21DBB566}" type="sibTrans" cxnId="{86DF3923-1D23-4111-B136-C9AF2C9E901D}">
      <dgm:prSet/>
      <dgm:spPr/>
      <dgm:t>
        <a:bodyPr/>
        <a:lstStyle/>
        <a:p>
          <a:endParaRPr lang="en-US"/>
        </a:p>
      </dgm:t>
    </dgm:pt>
    <dgm:pt modelId="{50DF283D-57AE-476B-9EAB-019CD7508924}">
      <dgm:prSet/>
      <dgm:spPr/>
      <dgm:t>
        <a:bodyPr/>
        <a:lstStyle/>
        <a:p>
          <a:r>
            <a:rPr lang="en-US" dirty="0"/>
            <a:t>…</a:t>
          </a:r>
        </a:p>
      </dgm:t>
    </dgm:pt>
    <dgm:pt modelId="{A19CB6F3-C120-4857-AF2F-E9097F8491F0}" type="parTrans" cxnId="{596AD2C6-8D40-4822-8BC5-17744BA0DF25}">
      <dgm:prSet/>
      <dgm:spPr/>
      <dgm:t>
        <a:bodyPr/>
        <a:lstStyle/>
        <a:p>
          <a:endParaRPr lang="en-US"/>
        </a:p>
      </dgm:t>
    </dgm:pt>
    <dgm:pt modelId="{13E3ADFB-9D1E-4D2B-9794-90ABDFDD1223}" type="sibTrans" cxnId="{596AD2C6-8D40-4822-8BC5-17744BA0DF25}">
      <dgm:prSet/>
      <dgm:spPr/>
      <dgm:t>
        <a:bodyPr/>
        <a:lstStyle/>
        <a:p>
          <a:endParaRPr lang="en-US"/>
        </a:p>
      </dgm:t>
    </dgm:pt>
    <dgm:pt modelId="{463D029C-49D4-4247-9C03-974F968ECD96}">
      <dgm:prSet custT="1"/>
      <dgm:spPr/>
      <dgm:t>
        <a:bodyPr/>
        <a:lstStyle/>
        <a:p>
          <a:r>
            <a:rPr lang="en-US" sz="1100" dirty="0"/>
            <a:t>E-7D</a:t>
          </a:r>
        </a:p>
        <a:p>
          <a:r>
            <a:rPr lang="en-US" sz="1100" dirty="0"/>
            <a:t>Mon Apr 1</a:t>
          </a:r>
        </a:p>
      </dgm:t>
    </dgm:pt>
    <dgm:pt modelId="{7DA360A1-4C8F-4C9D-8739-D26856FF0D39}" type="parTrans" cxnId="{57308EDA-7360-4AF9-9BA3-4329F8A7D079}">
      <dgm:prSet/>
      <dgm:spPr/>
      <dgm:t>
        <a:bodyPr/>
        <a:lstStyle/>
        <a:p>
          <a:endParaRPr lang="en-US"/>
        </a:p>
      </dgm:t>
    </dgm:pt>
    <dgm:pt modelId="{25F0B2A2-690D-4352-9099-056AF6675884}" type="sibTrans" cxnId="{57308EDA-7360-4AF9-9BA3-4329F8A7D079}">
      <dgm:prSet/>
      <dgm:spPr/>
      <dgm:t>
        <a:bodyPr/>
        <a:lstStyle/>
        <a:p>
          <a:endParaRPr lang="en-US"/>
        </a:p>
      </dgm:t>
    </dgm:pt>
    <dgm:pt modelId="{1159B243-2013-4096-9FD9-1BEF3457F034}">
      <dgm:prSet phldrT="[Text]" custT="1"/>
      <dgm:spPr/>
      <dgm:t>
        <a:bodyPr/>
        <a:lstStyle/>
        <a:p>
          <a:r>
            <a:rPr lang="en-US" sz="1100" dirty="0"/>
            <a:t>E-10D</a:t>
          </a:r>
          <a:br>
            <a:rPr lang="en-US" sz="1100" dirty="0"/>
          </a:br>
          <a:r>
            <a:rPr lang="en-US" sz="1100" dirty="0"/>
            <a:t>Fri Mar 29</a:t>
          </a:r>
        </a:p>
      </dgm:t>
    </dgm:pt>
    <dgm:pt modelId="{E3C1B699-94CF-4844-95D1-70F25924ECA3}" type="parTrans" cxnId="{5C95ADEC-C6FC-4BAC-AA35-ACA5219B88C2}">
      <dgm:prSet/>
      <dgm:spPr/>
      <dgm:t>
        <a:bodyPr/>
        <a:lstStyle/>
        <a:p>
          <a:endParaRPr lang="en-US"/>
        </a:p>
      </dgm:t>
    </dgm:pt>
    <dgm:pt modelId="{DB12B081-7F83-4C58-B7E3-397BB8902A35}" type="sibTrans" cxnId="{5C95ADEC-C6FC-4BAC-AA35-ACA5219B88C2}">
      <dgm:prSet/>
      <dgm:spPr/>
      <dgm:t>
        <a:bodyPr/>
        <a:lstStyle/>
        <a:p>
          <a:endParaRPr lang="en-US"/>
        </a:p>
      </dgm:t>
    </dgm:pt>
    <dgm:pt modelId="{3888F554-2430-43F2-9EBE-9FA996D450D0}" type="pres">
      <dgm:prSet presAssocID="{A09CC4E9-4867-4240-8876-6DE5F7B06931}" presName="Name0" presStyleCnt="0">
        <dgm:presLayoutVars>
          <dgm:dir/>
          <dgm:resizeHandles val="exact"/>
        </dgm:presLayoutVars>
      </dgm:prSet>
      <dgm:spPr/>
    </dgm:pt>
    <dgm:pt modelId="{0C19CAA4-3647-4733-9368-4113320A6F8A}" type="pres">
      <dgm:prSet presAssocID="{F3F0ABA2-AD12-4A41-A5EF-5CFC98DBAABC}" presName="node" presStyleLbl="node1" presStyleIdx="0" presStyleCnt="11">
        <dgm:presLayoutVars>
          <dgm:bulletEnabled val="1"/>
        </dgm:presLayoutVars>
      </dgm:prSet>
      <dgm:spPr/>
    </dgm:pt>
    <dgm:pt modelId="{BED98E3D-4F58-4C72-8CAE-5EF90B342CEF}" type="pres">
      <dgm:prSet presAssocID="{B237AFBE-8CEC-4A66-A57E-D3B8E717A641}" presName="sibTrans" presStyleLbl="sibTrans2D1" presStyleIdx="0" presStyleCnt="10"/>
      <dgm:spPr/>
    </dgm:pt>
    <dgm:pt modelId="{CE6B0A3F-4410-4459-869E-C4013DC223AE}" type="pres">
      <dgm:prSet presAssocID="{B237AFBE-8CEC-4A66-A57E-D3B8E717A641}" presName="connectorText" presStyleLbl="sibTrans2D1" presStyleIdx="0" presStyleCnt="10"/>
      <dgm:spPr/>
    </dgm:pt>
    <dgm:pt modelId="{77CC38FA-63C8-491A-BB84-B2C4AC19AD14}" type="pres">
      <dgm:prSet presAssocID="{1159B243-2013-4096-9FD9-1BEF3457F034}" presName="node" presStyleLbl="node1" presStyleIdx="1" presStyleCnt="11">
        <dgm:presLayoutVars>
          <dgm:bulletEnabled val="1"/>
        </dgm:presLayoutVars>
      </dgm:prSet>
      <dgm:spPr/>
    </dgm:pt>
    <dgm:pt modelId="{AC95F4E3-196E-4EF8-8F11-F5F536439BEB}" type="pres">
      <dgm:prSet presAssocID="{DB12B081-7F83-4C58-B7E3-397BB8902A35}" presName="sibTrans" presStyleLbl="sibTrans2D1" presStyleIdx="1" presStyleCnt="10"/>
      <dgm:spPr/>
    </dgm:pt>
    <dgm:pt modelId="{49E59CA9-8F15-46E9-A402-0F0E67D36EAE}" type="pres">
      <dgm:prSet presAssocID="{DB12B081-7F83-4C58-B7E3-397BB8902A35}" presName="connectorText" presStyleLbl="sibTrans2D1" presStyleIdx="1" presStyleCnt="10"/>
      <dgm:spPr/>
    </dgm:pt>
    <dgm:pt modelId="{426A5112-CBCA-4AAE-8AF3-75956642F2A9}" type="pres">
      <dgm:prSet presAssocID="{50DF283D-57AE-476B-9EAB-019CD7508924}" presName="node" presStyleLbl="node1" presStyleIdx="2" presStyleCnt="11" custScaleX="23514">
        <dgm:presLayoutVars>
          <dgm:bulletEnabled val="1"/>
        </dgm:presLayoutVars>
      </dgm:prSet>
      <dgm:spPr/>
    </dgm:pt>
    <dgm:pt modelId="{954B811F-D656-4B08-995C-475CBF9B3749}" type="pres">
      <dgm:prSet presAssocID="{13E3ADFB-9D1E-4D2B-9794-90ABDFDD1223}" presName="sibTrans" presStyleLbl="sibTrans2D1" presStyleIdx="2" presStyleCnt="10"/>
      <dgm:spPr/>
    </dgm:pt>
    <dgm:pt modelId="{AEBA3995-80FE-4C55-9145-6D51B3F321CF}" type="pres">
      <dgm:prSet presAssocID="{13E3ADFB-9D1E-4D2B-9794-90ABDFDD1223}" presName="connectorText" presStyleLbl="sibTrans2D1" presStyleIdx="2" presStyleCnt="10"/>
      <dgm:spPr/>
    </dgm:pt>
    <dgm:pt modelId="{0E2BD514-1BBB-4B51-918B-25408CCD8053}" type="pres">
      <dgm:prSet presAssocID="{463D029C-49D4-4247-9C03-974F968ECD96}" presName="node" presStyleLbl="node1" presStyleIdx="3" presStyleCnt="11">
        <dgm:presLayoutVars>
          <dgm:bulletEnabled val="1"/>
        </dgm:presLayoutVars>
      </dgm:prSet>
      <dgm:spPr/>
    </dgm:pt>
    <dgm:pt modelId="{841D13FE-D963-486A-BE64-7A055F0AE6E2}" type="pres">
      <dgm:prSet presAssocID="{25F0B2A2-690D-4352-9099-056AF6675884}" presName="sibTrans" presStyleLbl="sibTrans2D1" presStyleIdx="3" presStyleCnt="10"/>
      <dgm:spPr/>
    </dgm:pt>
    <dgm:pt modelId="{4DD55871-A11E-4B56-952B-49E167FB87DD}" type="pres">
      <dgm:prSet presAssocID="{25F0B2A2-690D-4352-9099-056AF6675884}" presName="connectorText" presStyleLbl="sibTrans2D1" presStyleIdx="3" presStyleCnt="10"/>
      <dgm:spPr/>
    </dgm:pt>
    <dgm:pt modelId="{F607D6DE-BF23-4715-A646-2A20F285729A}" type="pres">
      <dgm:prSet presAssocID="{F600ED85-5773-4719-91DE-9A295372D9B8}" presName="node" presStyleLbl="node1" presStyleIdx="4" presStyleCnt="11">
        <dgm:presLayoutVars>
          <dgm:bulletEnabled val="1"/>
        </dgm:presLayoutVars>
      </dgm:prSet>
      <dgm:spPr/>
    </dgm:pt>
    <dgm:pt modelId="{2A2AB554-858F-4157-A323-169D53C357CA}" type="pres">
      <dgm:prSet presAssocID="{239BDD4F-9C4E-4011-BCE6-86DAEA50E88C}" presName="sibTrans" presStyleLbl="sibTrans2D1" presStyleIdx="4" presStyleCnt="10"/>
      <dgm:spPr/>
    </dgm:pt>
    <dgm:pt modelId="{5AB00C3A-B73F-4D47-9013-3340DA34101A}" type="pres">
      <dgm:prSet presAssocID="{239BDD4F-9C4E-4011-BCE6-86DAEA50E88C}" presName="connectorText" presStyleLbl="sibTrans2D1" presStyleIdx="4" presStyleCnt="10"/>
      <dgm:spPr/>
    </dgm:pt>
    <dgm:pt modelId="{945D6F52-FDA6-4304-A68C-37F7A5403715}" type="pres">
      <dgm:prSet presAssocID="{C41E7BF1-A80E-4E3A-B315-1916ED5BADD9}" presName="node" presStyleLbl="node1" presStyleIdx="5" presStyleCnt="11">
        <dgm:presLayoutVars>
          <dgm:bulletEnabled val="1"/>
        </dgm:presLayoutVars>
      </dgm:prSet>
      <dgm:spPr/>
    </dgm:pt>
    <dgm:pt modelId="{DA21F9DD-DB8A-4A96-9967-BC75DA7EDB61}" type="pres">
      <dgm:prSet presAssocID="{69E39C26-CD8B-4280-9C9B-BA9D2CA1522E}" presName="sibTrans" presStyleLbl="sibTrans2D1" presStyleIdx="5" presStyleCnt="10"/>
      <dgm:spPr/>
    </dgm:pt>
    <dgm:pt modelId="{95E9EA01-027C-454D-A5EB-1B00B26225C1}" type="pres">
      <dgm:prSet presAssocID="{69E39C26-CD8B-4280-9C9B-BA9D2CA1522E}" presName="connectorText" presStyleLbl="sibTrans2D1" presStyleIdx="5" presStyleCnt="10"/>
      <dgm:spPr/>
    </dgm:pt>
    <dgm:pt modelId="{3DD3DE56-E142-480D-B9D1-3C3881C0D953}" type="pres">
      <dgm:prSet presAssocID="{EC1067EF-ADF6-4CC3-91CD-F8D04C5DD9B4}" presName="node" presStyleLbl="node1" presStyleIdx="6" presStyleCnt="11">
        <dgm:presLayoutVars>
          <dgm:bulletEnabled val="1"/>
        </dgm:presLayoutVars>
      </dgm:prSet>
      <dgm:spPr/>
    </dgm:pt>
    <dgm:pt modelId="{6F1C8474-BA4F-406A-A044-8CCC2E8574A3}" type="pres">
      <dgm:prSet presAssocID="{34A8246C-F93B-4FB8-B840-987DD77D6394}" presName="sibTrans" presStyleLbl="sibTrans2D1" presStyleIdx="6" presStyleCnt="10"/>
      <dgm:spPr/>
    </dgm:pt>
    <dgm:pt modelId="{524A158E-BFA0-4042-A94B-D4CCEA3F092C}" type="pres">
      <dgm:prSet presAssocID="{34A8246C-F93B-4FB8-B840-987DD77D6394}" presName="connectorText" presStyleLbl="sibTrans2D1" presStyleIdx="6" presStyleCnt="10"/>
      <dgm:spPr/>
    </dgm:pt>
    <dgm:pt modelId="{3137D614-9761-458C-A10B-119EDB24D5C2}" type="pres">
      <dgm:prSet presAssocID="{103C8D52-D36A-4E5A-BA37-A542AE0294E0}" presName="node" presStyleLbl="node1" presStyleIdx="7" presStyleCnt="11">
        <dgm:presLayoutVars>
          <dgm:bulletEnabled val="1"/>
        </dgm:presLayoutVars>
      </dgm:prSet>
      <dgm:spPr/>
    </dgm:pt>
    <dgm:pt modelId="{0EEFBABF-53A9-418A-BE7E-E39B0C197F2A}" type="pres">
      <dgm:prSet presAssocID="{3729A04A-3EF5-4C40-866C-41963F28A744}" presName="sibTrans" presStyleLbl="sibTrans2D1" presStyleIdx="7" presStyleCnt="10"/>
      <dgm:spPr/>
    </dgm:pt>
    <dgm:pt modelId="{2EF65E48-0C8B-4428-B4C7-BFF3F524FFBC}" type="pres">
      <dgm:prSet presAssocID="{3729A04A-3EF5-4C40-866C-41963F28A744}" presName="connectorText" presStyleLbl="sibTrans2D1" presStyleIdx="7" presStyleCnt="10"/>
      <dgm:spPr/>
    </dgm:pt>
    <dgm:pt modelId="{9ECB1228-C887-4024-A7BF-34C5F3030A73}" type="pres">
      <dgm:prSet presAssocID="{15A6B48A-F9A0-435F-B065-E541490EC608}" presName="node" presStyleLbl="node1" presStyleIdx="8" presStyleCnt="11">
        <dgm:presLayoutVars>
          <dgm:bulletEnabled val="1"/>
        </dgm:presLayoutVars>
      </dgm:prSet>
      <dgm:spPr/>
    </dgm:pt>
    <dgm:pt modelId="{13AA754E-D25E-4ACA-9759-8B401EC98483}" type="pres">
      <dgm:prSet presAssocID="{56012081-971D-4725-863F-FEF28C7FF967}" presName="sibTrans" presStyleLbl="sibTrans2D1" presStyleIdx="8" presStyleCnt="10"/>
      <dgm:spPr/>
    </dgm:pt>
    <dgm:pt modelId="{19D93002-7BC3-4B42-B213-EED13AC68655}" type="pres">
      <dgm:prSet presAssocID="{56012081-971D-4725-863F-FEF28C7FF967}" presName="connectorText" presStyleLbl="sibTrans2D1" presStyleIdx="8" presStyleCnt="10"/>
      <dgm:spPr/>
    </dgm:pt>
    <dgm:pt modelId="{C87DA1DD-CBC7-40F0-A4C5-4B4DD9A82A6F}" type="pres">
      <dgm:prSet presAssocID="{657AFCAD-ADED-46C0-BD3F-8E8D14C64AB1}" presName="node" presStyleLbl="node1" presStyleIdx="9" presStyleCnt="11">
        <dgm:presLayoutVars>
          <dgm:bulletEnabled val="1"/>
        </dgm:presLayoutVars>
      </dgm:prSet>
      <dgm:spPr/>
    </dgm:pt>
    <dgm:pt modelId="{1930797E-3D56-477E-9183-A404D06751D8}" type="pres">
      <dgm:prSet presAssocID="{43CD2628-8614-4D64-A898-1FF3642480A0}" presName="sibTrans" presStyleLbl="sibTrans2D1" presStyleIdx="9" presStyleCnt="10"/>
      <dgm:spPr/>
    </dgm:pt>
    <dgm:pt modelId="{CA4B610B-BB4D-4378-B2DE-41B9B3FBA513}" type="pres">
      <dgm:prSet presAssocID="{43CD2628-8614-4D64-A898-1FF3642480A0}" presName="connectorText" presStyleLbl="sibTrans2D1" presStyleIdx="9" presStyleCnt="10"/>
      <dgm:spPr/>
    </dgm:pt>
    <dgm:pt modelId="{FB18F387-9680-453D-AC84-B7FB5A942BE9}" type="pres">
      <dgm:prSet presAssocID="{F4A0B2E5-5C32-4E04-997D-8C763D83B16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EA5B3600-C85B-4AA6-B106-ABCA4B70867A}" type="presOf" srcId="{25F0B2A2-690D-4352-9099-056AF6675884}" destId="{841D13FE-D963-486A-BE64-7A055F0AE6E2}" srcOrd="0" destOrd="0" presId="urn:microsoft.com/office/officeart/2005/8/layout/process1"/>
    <dgm:cxn modelId="{68C73802-1C2B-4A57-92A6-C1E144697C91}" type="presOf" srcId="{103C8D52-D36A-4E5A-BA37-A542AE0294E0}" destId="{3137D614-9761-458C-A10B-119EDB24D5C2}" srcOrd="0" destOrd="0" presId="urn:microsoft.com/office/officeart/2005/8/layout/process1"/>
    <dgm:cxn modelId="{46064A08-B767-4400-9401-1C2B465C572A}" type="presOf" srcId="{13E3ADFB-9D1E-4D2B-9794-90ABDFDD1223}" destId="{AEBA3995-80FE-4C55-9145-6D51B3F321CF}" srcOrd="1" destOrd="0" presId="urn:microsoft.com/office/officeart/2005/8/layout/process1"/>
    <dgm:cxn modelId="{5F820F0A-CC42-46CF-AD5C-1B4231FA280A}" type="presOf" srcId="{25F0B2A2-690D-4352-9099-056AF6675884}" destId="{4DD55871-A11E-4B56-952B-49E167FB87DD}" srcOrd="1" destOrd="0" presId="urn:microsoft.com/office/officeart/2005/8/layout/process1"/>
    <dgm:cxn modelId="{E6431F11-F84F-482F-AA77-D366E5A58F0A}" type="presOf" srcId="{F3F0ABA2-AD12-4A41-A5EF-5CFC98DBAABC}" destId="{0C19CAA4-3647-4733-9368-4113320A6F8A}" srcOrd="0" destOrd="0" presId="urn:microsoft.com/office/officeart/2005/8/layout/process1"/>
    <dgm:cxn modelId="{8E10E614-CE02-4814-8FFA-5579E8C9BA18}" srcId="{A09CC4E9-4867-4240-8876-6DE5F7B06931}" destId="{103C8D52-D36A-4E5A-BA37-A542AE0294E0}" srcOrd="7" destOrd="0" parTransId="{B7031FCB-4713-4BAB-B39A-4FBC6796F896}" sibTransId="{3729A04A-3EF5-4C40-866C-41963F28A744}"/>
    <dgm:cxn modelId="{79173317-6D46-45C6-8328-1F6349D5445F}" type="presOf" srcId="{DB12B081-7F83-4C58-B7E3-397BB8902A35}" destId="{49E59CA9-8F15-46E9-A402-0F0E67D36EAE}" srcOrd="1" destOrd="0" presId="urn:microsoft.com/office/officeart/2005/8/layout/process1"/>
    <dgm:cxn modelId="{EC146D1B-2D91-4D7F-BFF6-4BAA57FD4919}" type="presOf" srcId="{69E39C26-CD8B-4280-9C9B-BA9D2CA1522E}" destId="{95E9EA01-027C-454D-A5EB-1B00B26225C1}" srcOrd="1" destOrd="0" presId="urn:microsoft.com/office/officeart/2005/8/layout/process1"/>
    <dgm:cxn modelId="{7A767D1C-1182-48FD-9945-DC54A670D613}" srcId="{A09CC4E9-4867-4240-8876-6DE5F7B06931}" destId="{F3F0ABA2-AD12-4A41-A5EF-5CFC98DBAABC}" srcOrd="0" destOrd="0" parTransId="{BF86F1E6-B31F-49CD-8C25-C3AE844ADF76}" sibTransId="{B237AFBE-8CEC-4A66-A57E-D3B8E717A641}"/>
    <dgm:cxn modelId="{86DF3923-1D23-4111-B136-C9AF2C9E901D}" srcId="{A09CC4E9-4867-4240-8876-6DE5F7B06931}" destId="{F4A0B2E5-5C32-4E04-997D-8C763D83B167}" srcOrd="10" destOrd="0" parTransId="{600923AD-C7AB-43EC-994C-BAB2B3F56A3F}" sibTransId="{2C344474-E1B9-458B-AF3C-949F21DBB566}"/>
    <dgm:cxn modelId="{8CDA7626-58EF-49D3-8477-ACE9B43D3918}" type="presOf" srcId="{1159B243-2013-4096-9FD9-1BEF3457F034}" destId="{77CC38FA-63C8-491A-BB84-B2C4AC19AD14}" srcOrd="0" destOrd="0" presId="urn:microsoft.com/office/officeart/2005/8/layout/process1"/>
    <dgm:cxn modelId="{EE79E637-572D-4F6B-B291-702E2D790E0F}" type="presOf" srcId="{239BDD4F-9C4E-4011-BCE6-86DAEA50E88C}" destId="{2A2AB554-858F-4157-A323-169D53C357CA}" srcOrd="0" destOrd="0" presId="urn:microsoft.com/office/officeart/2005/8/layout/process1"/>
    <dgm:cxn modelId="{6067373E-9B1B-4DA8-88B9-3B01B4968F3B}" type="presOf" srcId="{463D029C-49D4-4247-9C03-974F968ECD96}" destId="{0E2BD514-1BBB-4B51-918B-25408CCD8053}" srcOrd="0" destOrd="0" presId="urn:microsoft.com/office/officeart/2005/8/layout/process1"/>
    <dgm:cxn modelId="{ACF3AF62-A5B5-4BEE-BFE4-5FF6904D6FF0}" type="presOf" srcId="{15A6B48A-F9A0-435F-B065-E541490EC608}" destId="{9ECB1228-C887-4024-A7BF-34C5F3030A73}" srcOrd="0" destOrd="0" presId="urn:microsoft.com/office/officeart/2005/8/layout/process1"/>
    <dgm:cxn modelId="{CA96FF64-4178-4133-AE75-77D719FDEEA1}" srcId="{A09CC4E9-4867-4240-8876-6DE5F7B06931}" destId="{15A6B48A-F9A0-435F-B065-E541490EC608}" srcOrd="8" destOrd="0" parTransId="{42C19251-487C-48EA-94F1-3FFFC0D7E54B}" sibTransId="{56012081-971D-4725-863F-FEF28C7FF967}"/>
    <dgm:cxn modelId="{118EE965-017D-49FB-ACEC-B4F04C35DD3C}" type="presOf" srcId="{34A8246C-F93B-4FB8-B840-987DD77D6394}" destId="{524A158E-BFA0-4042-A94B-D4CCEA3F092C}" srcOrd="1" destOrd="0" presId="urn:microsoft.com/office/officeart/2005/8/layout/process1"/>
    <dgm:cxn modelId="{3646BE6B-A399-4810-AC1B-9E42FDF1F571}" type="presOf" srcId="{B237AFBE-8CEC-4A66-A57E-D3B8E717A641}" destId="{BED98E3D-4F58-4C72-8CAE-5EF90B342CEF}" srcOrd="0" destOrd="0" presId="urn:microsoft.com/office/officeart/2005/8/layout/process1"/>
    <dgm:cxn modelId="{892EF454-B6F0-4565-8426-F5BF06A781A4}" srcId="{A09CC4E9-4867-4240-8876-6DE5F7B06931}" destId="{C41E7BF1-A80E-4E3A-B315-1916ED5BADD9}" srcOrd="5" destOrd="0" parTransId="{7A782552-8CCB-4784-B6B9-06DAF9A6489B}" sibTransId="{69E39C26-CD8B-4280-9C9B-BA9D2CA1522E}"/>
    <dgm:cxn modelId="{5F591B59-370C-4AA1-AE5F-731E29C16B00}" type="presOf" srcId="{C41E7BF1-A80E-4E3A-B315-1916ED5BADD9}" destId="{945D6F52-FDA6-4304-A68C-37F7A5403715}" srcOrd="0" destOrd="0" presId="urn:microsoft.com/office/officeart/2005/8/layout/process1"/>
    <dgm:cxn modelId="{DC0C4A7B-0687-4EF1-909A-640027C5FD56}" type="presOf" srcId="{69E39C26-CD8B-4280-9C9B-BA9D2CA1522E}" destId="{DA21F9DD-DB8A-4A96-9967-BC75DA7EDB61}" srcOrd="0" destOrd="0" presId="urn:microsoft.com/office/officeart/2005/8/layout/process1"/>
    <dgm:cxn modelId="{8C7F947B-AB7C-4DFB-88E5-413A111565C5}" type="presOf" srcId="{34A8246C-F93B-4FB8-B840-987DD77D6394}" destId="{6F1C8474-BA4F-406A-A044-8CCC2E8574A3}" srcOrd="0" destOrd="0" presId="urn:microsoft.com/office/officeart/2005/8/layout/process1"/>
    <dgm:cxn modelId="{960B6E7E-1E4A-4D3F-BEFD-D90EE45A27A1}" type="presOf" srcId="{43CD2628-8614-4D64-A898-1FF3642480A0}" destId="{CA4B610B-BB4D-4378-B2DE-41B9B3FBA513}" srcOrd="1" destOrd="0" presId="urn:microsoft.com/office/officeart/2005/8/layout/process1"/>
    <dgm:cxn modelId="{6537FB81-2E8D-474E-932E-341BBAC9BF5B}" srcId="{A09CC4E9-4867-4240-8876-6DE5F7B06931}" destId="{F600ED85-5773-4719-91DE-9A295372D9B8}" srcOrd="4" destOrd="0" parTransId="{DDCDED3E-194E-4B39-A84D-7AF6DB6E77A5}" sibTransId="{239BDD4F-9C4E-4011-BCE6-86DAEA50E88C}"/>
    <dgm:cxn modelId="{B917E084-00D2-403E-A51F-92A521DCA07F}" type="presOf" srcId="{3729A04A-3EF5-4C40-866C-41963F28A744}" destId="{0EEFBABF-53A9-418A-BE7E-E39B0C197F2A}" srcOrd="0" destOrd="0" presId="urn:microsoft.com/office/officeart/2005/8/layout/process1"/>
    <dgm:cxn modelId="{F86A408C-EB80-49BB-9361-A4F5C99E7DAA}" srcId="{A09CC4E9-4867-4240-8876-6DE5F7B06931}" destId="{657AFCAD-ADED-46C0-BD3F-8E8D14C64AB1}" srcOrd="9" destOrd="0" parTransId="{A5206E6D-7074-40AE-8EFD-5EE063C1D4D5}" sibTransId="{43CD2628-8614-4D64-A898-1FF3642480A0}"/>
    <dgm:cxn modelId="{2ECF698D-E93E-4E37-A7E4-6E2727C27840}" type="presOf" srcId="{F600ED85-5773-4719-91DE-9A295372D9B8}" destId="{F607D6DE-BF23-4715-A646-2A20F285729A}" srcOrd="0" destOrd="0" presId="urn:microsoft.com/office/officeart/2005/8/layout/process1"/>
    <dgm:cxn modelId="{C2671C95-FA22-4E3E-A6E2-D440564A0F2E}" type="presOf" srcId="{43CD2628-8614-4D64-A898-1FF3642480A0}" destId="{1930797E-3D56-477E-9183-A404D06751D8}" srcOrd="0" destOrd="0" presId="urn:microsoft.com/office/officeart/2005/8/layout/process1"/>
    <dgm:cxn modelId="{C9E09795-5D1F-4274-9196-D050097CB7F3}" type="presOf" srcId="{F4A0B2E5-5C32-4E04-997D-8C763D83B167}" destId="{FB18F387-9680-453D-AC84-B7FB5A942BE9}" srcOrd="0" destOrd="0" presId="urn:microsoft.com/office/officeart/2005/8/layout/process1"/>
    <dgm:cxn modelId="{17C39496-6BCA-4913-91C4-57309DE268F6}" type="presOf" srcId="{657AFCAD-ADED-46C0-BD3F-8E8D14C64AB1}" destId="{C87DA1DD-CBC7-40F0-A4C5-4B4DD9A82A6F}" srcOrd="0" destOrd="0" presId="urn:microsoft.com/office/officeart/2005/8/layout/process1"/>
    <dgm:cxn modelId="{E4B94298-D4A4-4A08-91C0-39AFABD06961}" type="presOf" srcId="{DB12B081-7F83-4C58-B7E3-397BB8902A35}" destId="{AC95F4E3-196E-4EF8-8F11-F5F536439BEB}" srcOrd="0" destOrd="0" presId="urn:microsoft.com/office/officeart/2005/8/layout/process1"/>
    <dgm:cxn modelId="{58957899-2350-48D7-977C-9366BEDC7043}" type="presOf" srcId="{B237AFBE-8CEC-4A66-A57E-D3B8E717A641}" destId="{CE6B0A3F-4410-4459-869E-C4013DC223AE}" srcOrd="1" destOrd="0" presId="urn:microsoft.com/office/officeart/2005/8/layout/process1"/>
    <dgm:cxn modelId="{2A1D69A5-9E06-4781-A924-62E35BDF2025}" srcId="{A09CC4E9-4867-4240-8876-6DE5F7B06931}" destId="{EC1067EF-ADF6-4CC3-91CD-F8D04C5DD9B4}" srcOrd="6" destOrd="0" parTransId="{B84CA92F-094F-46E1-BB11-F081EC1B620F}" sibTransId="{34A8246C-F93B-4FB8-B840-987DD77D6394}"/>
    <dgm:cxn modelId="{8BD634A6-6D0E-4435-AFC0-897CE0679230}" type="presOf" srcId="{EC1067EF-ADF6-4CC3-91CD-F8D04C5DD9B4}" destId="{3DD3DE56-E142-480D-B9D1-3C3881C0D953}" srcOrd="0" destOrd="0" presId="urn:microsoft.com/office/officeart/2005/8/layout/process1"/>
    <dgm:cxn modelId="{2C1EA2A6-7B95-4446-919D-B2BF329C58BB}" type="presOf" srcId="{56012081-971D-4725-863F-FEF28C7FF967}" destId="{13AA754E-D25E-4ACA-9759-8B401EC98483}" srcOrd="0" destOrd="0" presId="urn:microsoft.com/office/officeart/2005/8/layout/process1"/>
    <dgm:cxn modelId="{5C1265A9-558D-4B99-AE1D-62EE481C27C0}" type="presOf" srcId="{A09CC4E9-4867-4240-8876-6DE5F7B06931}" destId="{3888F554-2430-43F2-9EBE-9FA996D450D0}" srcOrd="0" destOrd="0" presId="urn:microsoft.com/office/officeart/2005/8/layout/process1"/>
    <dgm:cxn modelId="{32CF7FAC-26F1-46CC-9F26-7465242FC0FB}" type="presOf" srcId="{50DF283D-57AE-476B-9EAB-019CD7508924}" destId="{426A5112-CBCA-4AAE-8AF3-75956642F2A9}" srcOrd="0" destOrd="0" presId="urn:microsoft.com/office/officeart/2005/8/layout/process1"/>
    <dgm:cxn modelId="{DF7C4CB2-D8E0-4FA5-989A-7CFA00DD3B7B}" type="presOf" srcId="{13E3ADFB-9D1E-4D2B-9794-90ABDFDD1223}" destId="{954B811F-D656-4B08-995C-475CBF9B3749}" srcOrd="0" destOrd="0" presId="urn:microsoft.com/office/officeart/2005/8/layout/process1"/>
    <dgm:cxn modelId="{3529C0C5-41A1-452F-BA03-697D7D9F90F8}" type="presOf" srcId="{239BDD4F-9C4E-4011-BCE6-86DAEA50E88C}" destId="{5AB00C3A-B73F-4D47-9013-3340DA34101A}" srcOrd="1" destOrd="0" presId="urn:microsoft.com/office/officeart/2005/8/layout/process1"/>
    <dgm:cxn modelId="{596AD2C6-8D40-4822-8BC5-17744BA0DF25}" srcId="{A09CC4E9-4867-4240-8876-6DE5F7B06931}" destId="{50DF283D-57AE-476B-9EAB-019CD7508924}" srcOrd="2" destOrd="0" parTransId="{A19CB6F3-C120-4857-AF2F-E9097F8491F0}" sibTransId="{13E3ADFB-9D1E-4D2B-9794-90ABDFDD1223}"/>
    <dgm:cxn modelId="{57308EDA-7360-4AF9-9BA3-4329F8A7D079}" srcId="{A09CC4E9-4867-4240-8876-6DE5F7B06931}" destId="{463D029C-49D4-4247-9C03-974F968ECD96}" srcOrd="3" destOrd="0" parTransId="{7DA360A1-4C8F-4C9D-8739-D26856FF0D39}" sibTransId="{25F0B2A2-690D-4352-9099-056AF6675884}"/>
    <dgm:cxn modelId="{5C95ADEC-C6FC-4BAC-AA35-ACA5219B88C2}" srcId="{A09CC4E9-4867-4240-8876-6DE5F7B06931}" destId="{1159B243-2013-4096-9FD9-1BEF3457F034}" srcOrd="1" destOrd="0" parTransId="{E3C1B699-94CF-4844-95D1-70F25924ECA3}" sibTransId="{DB12B081-7F83-4C58-B7E3-397BB8902A35}"/>
    <dgm:cxn modelId="{2AD995F4-0923-45E2-BA2F-5EAE67A01AC3}" type="presOf" srcId="{3729A04A-3EF5-4C40-866C-41963F28A744}" destId="{2EF65E48-0C8B-4428-B4C7-BFF3F524FFBC}" srcOrd="1" destOrd="0" presId="urn:microsoft.com/office/officeart/2005/8/layout/process1"/>
    <dgm:cxn modelId="{D074F5F9-2CD4-46F8-A72B-A4C85CD44B66}" type="presOf" srcId="{56012081-971D-4725-863F-FEF28C7FF967}" destId="{19D93002-7BC3-4B42-B213-EED13AC68655}" srcOrd="1" destOrd="0" presId="urn:microsoft.com/office/officeart/2005/8/layout/process1"/>
    <dgm:cxn modelId="{6DA719DE-CC93-4BF4-B7C4-0B76162D4A58}" type="presParOf" srcId="{3888F554-2430-43F2-9EBE-9FA996D450D0}" destId="{0C19CAA4-3647-4733-9368-4113320A6F8A}" srcOrd="0" destOrd="0" presId="urn:microsoft.com/office/officeart/2005/8/layout/process1"/>
    <dgm:cxn modelId="{A3ACEEE1-1DD5-4ADC-981C-03EC5EB5ECD7}" type="presParOf" srcId="{3888F554-2430-43F2-9EBE-9FA996D450D0}" destId="{BED98E3D-4F58-4C72-8CAE-5EF90B342CEF}" srcOrd="1" destOrd="0" presId="urn:microsoft.com/office/officeart/2005/8/layout/process1"/>
    <dgm:cxn modelId="{D302B26E-ED5F-4B72-8EC8-59EF877F9D31}" type="presParOf" srcId="{BED98E3D-4F58-4C72-8CAE-5EF90B342CEF}" destId="{CE6B0A3F-4410-4459-869E-C4013DC223AE}" srcOrd="0" destOrd="0" presId="urn:microsoft.com/office/officeart/2005/8/layout/process1"/>
    <dgm:cxn modelId="{329D433D-9157-45B5-8F43-0F487CF74A14}" type="presParOf" srcId="{3888F554-2430-43F2-9EBE-9FA996D450D0}" destId="{77CC38FA-63C8-491A-BB84-B2C4AC19AD14}" srcOrd="2" destOrd="0" presId="urn:microsoft.com/office/officeart/2005/8/layout/process1"/>
    <dgm:cxn modelId="{83AA041C-6FC9-4570-97B5-275FCE50378B}" type="presParOf" srcId="{3888F554-2430-43F2-9EBE-9FA996D450D0}" destId="{AC95F4E3-196E-4EF8-8F11-F5F536439BEB}" srcOrd="3" destOrd="0" presId="urn:microsoft.com/office/officeart/2005/8/layout/process1"/>
    <dgm:cxn modelId="{7D676020-15AA-47D6-8904-3408F60F4A4C}" type="presParOf" srcId="{AC95F4E3-196E-4EF8-8F11-F5F536439BEB}" destId="{49E59CA9-8F15-46E9-A402-0F0E67D36EAE}" srcOrd="0" destOrd="0" presId="urn:microsoft.com/office/officeart/2005/8/layout/process1"/>
    <dgm:cxn modelId="{E4D07E9F-2F1B-4A28-8060-335606B95C09}" type="presParOf" srcId="{3888F554-2430-43F2-9EBE-9FA996D450D0}" destId="{426A5112-CBCA-4AAE-8AF3-75956642F2A9}" srcOrd="4" destOrd="0" presId="urn:microsoft.com/office/officeart/2005/8/layout/process1"/>
    <dgm:cxn modelId="{74B5B4D9-C0C6-44EB-A8F9-637DD12CD1E3}" type="presParOf" srcId="{3888F554-2430-43F2-9EBE-9FA996D450D0}" destId="{954B811F-D656-4B08-995C-475CBF9B3749}" srcOrd="5" destOrd="0" presId="urn:microsoft.com/office/officeart/2005/8/layout/process1"/>
    <dgm:cxn modelId="{8E142092-CAF5-49BE-9A5D-711DC6269FC1}" type="presParOf" srcId="{954B811F-D656-4B08-995C-475CBF9B3749}" destId="{AEBA3995-80FE-4C55-9145-6D51B3F321CF}" srcOrd="0" destOrd="0" presId="urn:microsoft.com/office/officeart/2005/8/layout/process1"/>
    <dgm:cxn modelId="{511152A9-0D4C-453A-B1B9-B876A0C6AD8D}" type="presParOf" srcId="{3888F554-2430-43F2-9EBE-9FA996D450D0}" destId="{0E2BD514-1BBB-4B51-918B-25408CCD8053}" srcOrd="6" destOrd="0" presId="urn:microsoft.com/office/officeart/2005/8/layout/process1"/>
    <dgm:cxn modelId="{9FF9EAB1-3C17-4D0D-B0AE-88AE2B75B268}" type="presParOf" srcId="{3888F554-2430-43F2-9EBE-9FA996D450D0}" destId="{841D13FE-D963-486A-BE64-7A055F0AE6E2}" srcOrd="7" destOrd="0" presId="urn:microsoft.com/office/officeart/2005/8/layout/process1"/>
    <dgm:cxn modelId="{992BA247-2182-4D18-81DC-CAC790020D8C}" type="presParOf" srcId="{841D13FE-D963-486A-BE64-7A055F0AE6E2}" destId="{4DD55871-A11E-4B56-952B-49E167FB87DD}" srcOrd="0" destOrd="0" presId="urn:microsoft.com/office/officeart/2005/8/layout/process1"/>
    <dgm:cxn modelId="{D3D87275-8FB0-4355-BBE5-A03F89E230CB}" type="presParOf" srcId="{3888F554-2430-43F2-9EBE-9FA996D450D0}" destId="{F607D6DE-BF23-4715-A646-2A20F285729A}" srcOrd="8" destOrd="0" presId="urn:microsoft.com/office/officeart/2005/8/layout/process1"/>
    <dgm:cxn modelId="{95BEC0B8-4351-4DA2-AD99-6337E4A872AB}" type="presParOf" srcId="{3888F554-2430-43F2-9EBE-9FA996D450D0}" destId="{2A2AB554-858F-4157-A323-169D53C357CA}" srcOrd="9" destOrd="0" presId="urn:microsoft.com/office/officeart/2005/8/layout/process1"/>
    <dgm:cxn modelId="{9469165D-3B04-4188-9C51-12DEAEFD42B8}" type="presParOf" srcId="{2A2AB554-858F-4157-A323-169D53C357CA}" destId="{5AB00C3A-B73F-4D47-9013-3340DA34101A}" srcOrd="0" destOrd="0" presId="urn:microsoft.com/office/officeart/2005/8/layout/process1"/>
    <dgm:cxn modelId="{1AED6AE6-62C1-47C0-8EFA-F3D569A3931C}" type="presParOf" srcId="{3888F554-2430-43F2-9EBE-9FA996D450D0}" destId="{945D6F52-FDA6-4304-A68C-37F7A5403715}" srcOrd="10" destOrd="0" presId="urn:microsoft.com/office/officeart/2005/8/layout/process1"/>
    <dgm:cxn modelId="{7FD40629-517E-4C46-9843-B6EFD5F67F66}" type="presParOf" srcId="{3888F554-2430-43F2-9EBE-9FA996D450D0}" destId="{DA21F9DD-DB8A-4A96-9967-BC75DA7EDB61}" srcOrd="11" destOrd="0" presId="urn:microsoft.com/office/officeart/2005/8/layout/process1"/>
    <dgm:cxn modelId="{7D4E8BED-990B-4B4C-8DBB-3C9E5698D0F9}" type="presParOf" srcId="{DA21F9DD-DB8A-4A96-9967-BC75DA7EDB61}" destId="{95E9EA01-027C-454D-A5EB-1B00B26225C1}" srcOrd="0" destOrd="0" presId="urn:microsoft.com/office/officeart/2005/8/layout/process1"/>
    <dgm:cxn modelId="{B08F9DAF-43BA-4E44-B97C-94A160F5FBA6}" type="presParOf" srcId="{3888F554-2430-43F2-9EBE-9FA996D450D0}" destId="{3DD3DE56-E142-480D-B9D1-3C3881C0D953}" srcOrd="12" destOrd="0" presId="urn:microsoft.com/office/officeart/2005/8/layout/process1"/>
    <dgm:cxn modelId="{4559684A-E83A-4635-ACE8-604D95626FFD}" type="presParOf" srcId="{3888F554-2430-43F2-9EBE-9FA996D450D0}" destId="{6F1C8474-BA4F-406A-A044-8CCC2E8574A3}" srcOrd="13" destOrd="0" presId="urn:microsoft.com/office/officeart/2005/8/layout/process1"/>
    <dgm:cxn modelId="{7F20CB74-CDC8-4D65-9DD7-02D6D78E8CC3}" type="presParOf" srcId="{6F1C8474-BA4F-406A-A044-8CCC2E8574A3}" destId="{524A158E-BFA0-4042-A94B-D4CCEA3F092C}" srcOrd="0" destOrd="0" presId="urn:microsoft.com/office/officeart/2005/8/layout/process1"/>
    <dgm:cxn modelId="{8091E1C7-3D2A-497E-B5FD-29D01FB2E937}" type="presParOf" srcId="{3888F554-2430-43F2-9EBE-9FA996D450D0}" destId="{3137D614-9761-458C-A10B-119EDB24D5C2}" srcOrd="14" destOrd="0" presId="urn:microsoft.com/office/officeart/2005/8/layout/process1"/>
    <dgm:cxn modelId="{C59DEFCF-D5F4-43E5-9216-92F5AC24497F}" type="presParOf" srcId="{3888F554-2430-43F2-9EBE-9FA996D450D0}" destId="{0EEFBABF-53A9-418A-BE7E-E39B0C197F2A}" srcOrd="15" destOrd="0" presId="urn:microsoft.com/office/officeart/2005/8/layout/process1"/>
    <dgm:cxn modelId="{2F8720D1-76D8-4978-B7A3-D36D99C621F6}" type="presParOf" srcId="{0EEFBABF-53A9-418A-BE7E-E39B0C197F2A}" destId="{2EF65E48-0C8B-4428-B4C7-BFF3F524FFBC}" srcOrd="0" destOrd="0" presId="urn:microsoft.com/office/officeart/2005/8/layout/process1"/>
    <dgm:cxn modelId="{877035B5-76D8-4009-9A49-80EAECCA09EF}" type="presParOf" srcId="{3888F554-2430-43F2-9EBE-9FA996D450D0}" destId="{9ECB1228-C887-4024-A7BF-34C5F3030A73}" srcOrd="16" destOrd="0" presId="urn:microsoft.com/office/officeart/2005/8/layout/process1"/>
    <dgm:cxn modelId="{9A35862A-08F1-45EE-A40F-83CE0DF6FC0B}" type="presParOf" srcId="{3888F554-2430-43F2-9EBE-9FA996D450D0}" destId="{13AA754E-D25E-4ACA-9759-8B401EC98483}" srcOrd="17" destOrd="0" presId="urn:microsoft.com/office/officeart/2005/8/layout/process1"/>
    <dgm:cxn modelId="{D3BC1F64-E9E0-4474-86ED-203D5006924E}" type="presParOf" srcId="{13AA754E-D25E-4ACA-9759-8B401EC98483}" destId="{19D93002-7BC3-4B42-B213-EED13AC68655}" srcOrd="0" destOrd="0" presId="urn:microsoft.com/office/officeart/2005/8/layout/process1"/>
    <dgm:cxn modelId="{C32B5C4C-4A17-479D-B67D-DE34CF53EA51}" type="presParOf" srcId="{3888F554-2430-43F2-9EBE-9FA996D450D0}" destId="{C87DA1DD-CBC7-40F0-A4C5-4B4DD9A82A6F}" srcOrd="18" destOrd="0" presId="urn:microsoft.com/office/officeart/2005/8/layout/process1"/>
    <dgm:cxn modelId="{62EFB053-CAB5-47F6-B3E6-41704BF56BB0}" type="presParOf" srcId="{3888F554-2430-43F2-9EBE-9FA996D450D0}" destId="{1930797E-3D56-477E-9183-A404D06751D8}" srcOrd="19" destOrd="0" presId="urn:microsoft.com/office/officeart/2005/8/layout/process1"/>
    <dgm:cxn modelId="{941C3A78-CD96-49D5-B3BB-D30429710BBF}" type="presParOf" srcId="{1930797E-3D56-477E-9183-A404D06751D8}" destId="{CA4B610B-BB4D-4378-B2DE-41B9B3FBA513}" srcOrd="0" destOrd="0" presId="urn:microsoft.com/office/officeart/2005/8/layout/process1"/>
    <dgm:cxn modelId="{40BFE0DF-725F-4AE6-B3BE-D97943061C88}" type="presParOf" srcId="{3888F554-2430-43F2-9EBE-9FA996D450D0}" destId="{FB18F387-9680-453D-AC84-B7FB5A942BE9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CAA4-3647-4733-9368-4113320A6F8A}">
      <dsp:nvSpPr>
        <dsp:cNvPr id="0" name=""/>
        <dsp:cNvSpPr/>
      </dsp:nvSpPr>
      <dsp:spPr>
        <a:xfrm>
          <a:off x="358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Thu Mar 28</a:t>
          </a:r>
        </a:p>
      </dsp:txBody>
      <dsp:txXfrm>
        <a:off x="21341" y="50201"/>
        <a:ext cx="570831" cy="864946"/>
      </dsp:txXfrm>
    </dsp:sp>
    <dsp:sp modelId="{BED98E3D-4F58-4C72-8CAE-5EF90B342CEF}">
      <dsp:nvSpPr>
        <dsp:cNvPr id="0" name=""/>
        <dsp:cNvSpPr/>
      </dsp:nvSpPr>
      <dsp:spPr>
        <a:xfrm>
          <a:off x="67056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0566" y="437562"/>
        <a:ext cx="89982" cy="90224"/>
      </dsp:txXfrm>
    </dsp:sp>
    <dsp:sp modelId="{77CC38FA-63C8-491A-BB84-B2C4AC19AD14}">
      <dsp:nvSpPr>
        <dsp:cNvPr id="0" name=""/>
        <dsp:cNvSpPr/>
      </dsp:nvSpPr>
      <dsp:spPr>
        <a:xfrm>
          <a:off x="85247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E-10D</a:t>
          </a:r>
          <a:br>
            <a:rPr lang="en-US" sz="1100" kern="1200" dirty="0"/>
          </a:br>
          <a:r>
            <a:rPr lang="en-US" sz="1100" kern="1200" dirty="0"/>
            <a:t>Fri Mar 29</a:t>
          </a:r>
        </a:p>
      </dsp:txBody>
      <dsp:txXfrm>
        <a:off x="870230" y="50201"/>
        <a:ext cx="570831" cy="864946"/>
      </dsp:txXfrm>
    </dsp:sp>
    <dsp:sp modelId="{AC95F4E3-196E-4EF8-8F11-F5F536439BEB}">
      <dsp:nvSpPr>
        <dsp:cNvPr id="0" name=""/>
        <dsp:cNvSpPr/>
      </dsp:nvSpPr>
      <dsp:spPr>
        <a:xfrm>
          <a:off x="1519455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19455" y="437562"/>
        <a:ext cx="89982" cy="90224"/>
      </dsp:txXfrm>
    </dsp:sp>
    <dsp:sp modelId="{426A5112-CBCA-4AAE-8AF3-75956642F2A9}">
      <dsp:nvSpPr>
        <dsp:cNvPr id="0" name=""/>
        <dsp:cNvSpPr/>
      </dsp:nvSpPr>
      <dsp:spPr>
        <a:xfrm>
          <a:off x="1701360" y="32442"/>
          <a:ext cx="142576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…</a:t>
          </a:r>
        </a:p>
      </dsp:txBody>
      <dsp:txXfrm>
        <a:off x="1705536" y="36618"/>
        <a:ext cx="134224" cy="892112"/>
      </dsp:txXfrm>
    </dsp:sp>
    <dsp:sp modelId="{954B811F-D656-4B08-995C-475CBF9B3749}">
      <dsp:nvSpPr>
        <dsp:cNvPr id="0" name=""/>
        <dsp:cNvSpPr/>
      </dsp:nvSpPr>
      <dsp:spPr>
        <a:xfrm>
          <a:off x="1904572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4572" y="437562"/>
        <a:ext cx="89982" cy="90224"/>
      </dsp:txXfrm>
    </dsp:sp>
    <dsp:sp modelId="{0E2BD514-1BBB-4B51-918B-25408CCD8053}">
      <dsp:nvSpPr>
        <dsp:cNvPr id="0" name=""/>
        <dsp:cNvSpPr/>
      </dsp:nvSpPr>
      <dsp:spPr>
        <a:xfrm>
          <a:off x="2086477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E-7D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 Apr 1</a:t>
          </a:r>
        </a:p>
      </dsp:txBody>
      <dsp:txXfrm>
        <a:off x="2104236" y="50201"/>
        <a:ext cx="570831" cy="864946"/>
      </dsp:txXfrm>
    </dsp:sp>
    <dsp:sp modelId="{841D13FE-D963-486A-BE64-7A055F0AE6E2}">
      <dsp:nvSpPr>
        <dsp:cNvPr id="0" name=""/>
        <dsp:cNvSpPr/>
      </dsp:nvSpPr>
      <dsp:spPr>
        <a:xfrm>
          <a:off x="2753461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3461" y="437562"/>
        <a:ext cx="89982" cy="90224"/>
      </dsp:txXfrm>
    </dsp:sp>
    <dsp:sp modelId="{F607D6DE-BF23-4715-A646-2A20F285729A}">
      <dsp:nvSpPr>
        <dsp:cNvPr id="0" name=""/>
        <dsp:cNvSpPr/>
      </dsp:nvSpPr>
      <dsp:spPr>
        <a:xfrm>
          <a:off x="2935366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953125" y="50201"/>
        <a:ext cx="570831" cy="864946"/>
      </dsp:txXfrm>
    </dsp:sp>
    <dsp:sp modelId="{2A2AB554-858F-4157-A323-169D53C357CA}">
      <dsp:nvSpPr>
        <dsp:cNvPr id="0" name=""/>
        <dsp:cNvSpPr/>
      </dsp:nvSpPr>
      <dsp:spPr>
        <a:xfrm>
          <a:off x="3602350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02350" y="437562"/>
        <a:ext cx="89982" cy="90224"/>
      </dsp:txXfrm>
    </dsp:sp>
    <dsp:sp modelId="{945D6F52-FDA6-4304-A68C-37F7A5403715}">
      <dsp:nvSpPr>
        <dsp:cNvPr id="0" name=""/>
        <dsp:cNvSpPr/>
      </dsp:nvSpPr>
      <dsp:spPr>
        <a:xfrm>
          <a:off x="3784255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02014" y="50201"/>
        <a:ext cx="570831" cy="864946"/>
      </dsp:txXfrm>
    </dsp:sp>
    <dsp:sp modelId="{DA21F9DD-DB8A-4A96-9967-BC75DA7EDB61}">
      <dsp:nvSpPr>
        <dsp:cNvPr id="0" name=""/>
        <dsp:cNvSpPr/>
      </dsp:nvSpPr>
      <dsp:spPr>
        <a:xfrm>
          <a:off x="445123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51239" y="437562"/>
        <a:ext cx="89982" cy="90224"/>
      </dsp:txXfrm>
    </dsp:sp>
    <dsp:sp modelId="{3DD3DE56-E142-480D-B9D1-3C3881C0D953}">
      <dsp:nvSpPr>
        <dsp:cNvPr id="0" name=""/>
        <dsp:cNvSpPr/>
      </dsp:nvSpPr>
      <dsp:spPr>
        <a:xfrm>
          <a:off x="4633144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sp:txBody>
      <dsp:txXfrm>
        <a:off x="4650903" y="50201"/>
        <a:ext cx="570831" cy="864946"/>
      </dsp:txXfrm>
    </dsp:sp>
    <dsp:sp modelId="{6F1C8474-BA4F-406A-A044-8CCC2E8574A3}">
      <dsp:nvSpPr>
        <dsp:cNvPr id="0" name=""/>
        <dsp:cNvSpPr/>
      </dsp:nvSpPr>
      <dsp:spPr>
        <a:xfrm>
          <a:off x="530012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0129" y="437562"/>
        <a:ext cx="89982" cy="90224"/>
      </dsp:txXfrm>
    </dsp:sp>
    <dsp:sp modelId="{3137D614-9761-458C-A10B-119EDB24D5C2}">
      <dsp:nvSpPr>
        <dsp:cNvPr id="0" name=""/>
        <dsp:cNvSpPr/>
      </dsp:nvSpPr>
      <dsp:spPr>
        <a:xfrm>
          <a:off x="5482033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sp:txBody>
      <dsp:txXfrm>
        <a:off x="5499792" y="50201"/>
        <a:ext cx="570831" cy="864946"/>
      </dsp:txXfrm>
    </dsp:sp>
    <dsp:sp modelId="{0EEFBABF-53A9-418A-BE7E-E39B0C197F2A}">
      <dsp:nvSpPr>
        <dsp:cNvPr id="0" name=""/>
        <dsp:cNvSpPr/>
      </dsp:nvSpPr>
      <dsp:spPr>
        <a:xfrm>
          <a:off x="6149018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49018" y="437562"/>
        <a:ext cx="89982" cy="90224"/>
      </dsp:txXfrm>
    </dsp:sp>
    <dsp:sp modelId="{9ECB1228-C887-4024-A7BF-34C5F3030A73}">
      <dsp:nvSpPr>
        <dsp:cNvPr id="0" name=""/>
        <dsp:cNvSpPr/>
      </dsp:nvSpPr>
      <dsp:spPr>
        <a:xfrm>
          <a:off x="633092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sp:txBody>
      <dsp:txXfrm>
        <a:off x="6348681" y="50201"/>
        <a:ext cx="570831" cy="864946"/>
      </dsp:txXfrm>
    </dsp:sp>
    <dsp:sp modelId="{13AA754E-D25E-4ACA-9759-8B401EC98483}">
      <dsp:nvSpPr>
        <dsp:cNvPr id="0" name=""/>
        <dsp:cNvSpPr/>
      </dsp:nvSpPr>
      <dsp:spPr>
        <a:xfrm>
          <a:off x="6997907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97907" y="437562"/>
        <a:ext cx="89982" cy="90224"/>
      </dsp:txXfrm>
    </dsp:sp>
    <dsp:sp modelId="{C87DA1DD-CBC7-40F0-A4C5-4B4DD9A82A6F}">
      <dsp:nvSpPr>
        <dsp:cNvPr id="0" name=""/>
        <dsp:cNvSpPr/>
      </dsp:nvSpPr>
      <dsp:spPr>
        <a:xfrm>
          <a:off x="717981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sp:txBody>
      <dsp:txXfrm>
        <a:off x="7197571" y="50201"/>
        <a:ext cx="570831" cy="864946"/>
      </dsp:txXfrm>
    </dsp:sp>
    <dsp:sp modelId="{1930797E-3D56-477E-9183-A404D06751D8}">
      <dsp:nvSpPr>
        <dsp:cNvPr id="0" name=""/>
        <dsp:cNvSpPr/>
      </dsp:nvSpPr>
      <dsp:spPr>
        <a:xfrm>
          <a:off x="784679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46796" y="437562"/>
        <a:ext cx="89982" cy="90224"/>
      </dsp:txXfrm>
    </dsp:sp>
    <dsp:sp modelId="{FB18F387-9680-453D-AC84-B7FB5A942BE9}">
      <dsp:nvSpPr>
        <dsp:cNvPr id="0" name=""/>
        <dsp:cNvSpPr/>
      </dsp:nvSpPr>
      <dsp:spPr>
        <a:xfrm>
          <a:off x="802870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sp:txBody>
      <dsp:txXfrm>
        <a:off x="8046460" y="50201"/>
        <a:ext cx="570831" cy="86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7605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April 8, 2024 – Total Solar Eclipse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Resource Forecasting &amp;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Wholesale Market Subcommittee (WMS)</a:t>
            </a:r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March 6,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613142-5592-AB94-28C8-46765C39B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23" y="603410"/>
            <a:ext cx="3108960" cy="292820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Total Solar Eclipse – Monday, April 8,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BF9AA-84BC-702D-4DAD-B46E9693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745604"/>
            <a:ext cx="6031668" cy="424876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On Monday, April 8, 2024, a total solar eclipse will pass over North America from southwest to northeast direction.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The eclipse in Texas will occur between approximately 12:10 (southwest point) and 15:10 CDT (northeast point), with sun coverage ranging from 81% to 99% in Texas.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solar generation will be impacted between approximately 12:10 and 15:10. The maximum impact will occur </a:t>
            </a:r>
            <a:r>
              <a:rPr lang="en-US" sz="1500"/>
              <a:t>around 13:40, </a:t>
            </a:r>
            <a:r>
              <a:rPr lang="en-US" sz="1500" dirty="0"/>
              <a:t>reducing solar generation to about 7.6% of its maximum clear sky output.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is working with solar forecast vendors to ensure the forecasting models account for the impact of the eclipse. ERCOT will pre-posture the system as necessary to meet both the down and up solar ramps and use Ancillary Services for additional balancing needs.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1B37F-C8E8-312F-C4C5-3233D5924FFB}"/>
              </a:ext>
            </a:extLst>
          </p:cNvPr>
          <p:cNvSpPr txBox="1"/>
          <p:nvPr/>
        </p:nvSpPr>
        <p:spPr>
          <a:xfrm>
            <a:off x="157316" y="5224282"/>
            <a:ext cx="4997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ERCOT is planning for the total solar eclipse on April 8, 2024, and will use available tools to balance the system.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0A640B-2874-65A4-C3B5-29FEC993C7E2}"/>
              </a:ext>
            </a:extLst>
          </p:cNvPr>
          <p:cNvCxnSpPr>
            <a:cxnSpLocks/>
          </p:cNvCxnSpPr>
          <p:nvPr/>
        </p:nvCxnSpPr>
        <p:spPr>
          <a:xfrm flipV="1">
            <a:off x="7428715" y="1700755"/>
            <a:ext cx="820549" cy="816600"/>
          </a:xfrm>
          <a:prstGeom prst="straightConnector1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9A5FA00-2468-C648-448C-C043A1D4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923" y="3664058"/>
            <a:ext cx="3108960" cy="312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4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AFAD7F-7C99-12F2-BF15-5ECB72F7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Eclipse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F1DBCD-96A8-2FC0-B8D0-245EA604C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1034255"/>
              </p:ext>
            </p:extLst>
          </p:nvPr>
        </p:nvGraphicFramePr>
        <p:xfrm>
          <a:off x="252683" y="735435"/>
          <a:ext cx="8638633" cy="96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1249D7-4D11-7BF2-AC96-F44C9D7A73C3}"/>
              </a:ext>
            </a:extLst>
          </p:cNvPr>
          <p:cNvSpPr txBox="1"/>
          <p:nvPr/>
        </p:nvSpPr>
        <p:spPr>
          <a:xfrm>
            <a:off x="381000" y="1769050"/>
            <a:ext cx="85103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 (E) – 11Day(D), Thu Mar 28: </a:t>
            </a:r>
            <a:r>
              <a:rPr lang="en-US" sz="1400" dirty="0"/>
              <a:t>Send 1</a:t>
            </a:r>
            <a:r>
              <a:rPr lang="en-US" sz="1400" baseline="30000" dirty="0"/>
              <a:t>st</a:t>
            </a:r>
            <a:r>
              <a:rPr lang="en-US" sz="1400" dirty="0"/>
              <a:t> market notice reminding market of eclipse.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10D, Fri Mar 29</a:t>
            </a:r>
            <a:r>
              <a:rPr lang="en-US" sz="1400" dirty="0"/>
              <a:t>: Receive and review ad-hoc forecasts from vendors for day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7D, Mon Apr 1</a:t>
            </a:r>
            <a:r>
              <a:rPr lang="en-US" sz="1400" dirty="0"/>
              <a:t>: Review forecast selections, monitor weather and potential for net load ramps.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4D, Thu Apr 4: </a:t>
            </a:r>
            <a:r>
              <a:rPr lang="en-US" sz="1400" dirty="0"/>
              <a:t>Send 2</a:t>
            </a:r>
            <a:r>
              <a:rPr lang="en-US" sz="1400" baseline="30000" dirty="0"/>
              <a:t>nd</a:t>
            </a:r>
            <a:r>
              <a:rPr lang="en-US" sz="1400" dirty="0"/>
              <a:t> market notice reminding market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2D, Sat Apr 6</a:t>
            </a:r>
            <a:r>
              <a:rPr lang="en-US" sz="1400" dirty="0"/>
              <a:t>: Prior to the next day’s (Sunday’s) DAM, review forecast selections and AS requirements for the eclipse hours and assess if changes are necessary.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1D, Sun Apr 7: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DAM clears and prior to DRUC, assess sufficient capacity margin for eclipse window and if forecast selection changes are needed.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DRUC, review any RUC recommendations and projected committed capacity margin for eclipse hours.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Eclipse, Mon Apr 8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At 10:00AM, 2 hours prior to operating hour of eclipse window, assess forecast performance and review GTBD parameters.</a:t>
            </a:r>
          </a:p>
        </p:txBody>
      </p:sp>
    </p:spTree>
    <p:extLst>
      <p:ext uri="{BB962C8B-B14F-4D97-AF65-F5344CB8AC3E}">
        <p14:creationId xmlns:p14="http://schemas.microsoft.com/office/powerpoint/2010/main" val="897759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E044B04-F5D7-4282-8F92-DC4BBABB8935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14403</TotalTime>
  <Words>442</Words>
  <Application>Microsoft Office PowerPoint</Application>
  <PresentationFormat>On-screen Show 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Cover Slide</vt:lpstr>
      <vt:lpstr>Horizontal Theme</vt:lpstr>
      <vt:lpstr>Vertical Theme</vt:lpstr>
      <vt:lpstr>PowerPoint Presentation</vt:lpstr>
      <vt:lpstr>Total Solar Eclipse – Monday, April 8, 2024</vt:lpstr>
      <vt:lpstr>Activities Prior to Eclipse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Khan, Riaz</cp:lastModifiedBy>
  <cp:revision>153</cp:revision>
  <cp:lastPrinted>2023-09-05T19:06:47Z</cp:lastPrinted>
  <dcterms:created xsi:type="dcterms:W3CDTF">2016-01-21T15:20:31Z</dcterms:created>
  <dcterms:modified xsi:type="dcterms:W3CDTF">2024-02-28T15:02:53Z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