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03/05/2024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0224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application deadline was 01/17/24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0224 signup deadline was 01/31/24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02/06/24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02/26/24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0224 </a:t>
            </a:r>
            <a:r>
              <a:rPr lang="en-US" sz="2000" dirty="0">
                <a:solidFill>
                  <a:prstClr val="black"/>
                </a:solidFill>
              </a:rPr>
              <a:t>is scheduled to conclude on 03/08/24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03/15/24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03/05/24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3822"/>
            <a:ext cx="8534400" cy="429502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21 new CRs are testing in Flight 0224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6 of the new CRs are new stand alone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15 of the new CRs are new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All 21 of the new CRs are adding the Lubbock territory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10 existing CRs are testing in Flight 0224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5 existing CRs are testing for Service Provider change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5 of the existing CRs are adding the Lubbock territory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03/05/24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6374</TotalTime>
  <Words>132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0224 Preview</vt:lpstr>
      <vt:lpstr>Flight 0224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228</cp:revision>
  <cp:lastPrinted>2016-01-21T20:53:15Z</cp:lastPrinted>
  <dcterms:created xsi:type="dcterms:W3CDTF">2016-01-21T15:20:31Z</dcterms:created>
  <dcterms:modified xsi:type="dcterms:W3CDTF">2024-02-28T18:16:01Z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