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03/05/2024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was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was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03/05/24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are testing in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new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are new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are testing in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are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are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03/05/24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6374</TotalTime>
  <Words>132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228</cp:revision>
  <cp:lastPrinted>2016-01-21T20:53:15Z</cp:lastPrinted>
  <dcterms:created xsi:type="dcterms:W3CDTF">2016-01-21T15:20:31Z</dcterms:created>
  <dcterms:modified xsi:type="dcterms:W3CDTF">2024-02-28T18:16:01Z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