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18" r:id="rId8"/>
    <p:sldId id="319" r:id="rId9"/>
    <p:sldId id="320" r:id="rId10"/>
    <p:sldId id="323" r:id="rId11"/>
    <p:sldId id="322" r:id="rId12"/>
    <p:sldId id="321" r:id="rId13"/>
    <p:sldId id="324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B4FED-492F-4249-B8C7-8D70B4013E7B}" v="11" dt="2024-02-22T15:18:47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9B4FED-492F-4249-B8C7-8D70B4013E7B}"/>
    <pc:docChg chg="undo custSel addSld modSld">
      <pc:chgData name="Badri, Sreenivas" userId="0b43dccd-042e-4be0-871d-afa1d90d6a2e" providerId="ADAL" clId="{719B4FED-492F-4249-B8C7-8D70B4013E7B}" dt="2024-02-22T15:37:46.907" v="2123" actId="20577"/>
      <pc:docMkLst>
        <pc:docMk/>
      </pc:docMkLst>
      <pc:sldChg chg="modSp mod">
        <pc:chgData name="Badri, Sreenivas" userId="0b43dccd-042e-4be0-871d-afa1d90d6a2e" providerId="ADAL" clId="{719B4FED-492F-4249-B8C7-8D70B4013E7B}" dt="2024-02-21T19:29:17.404" v="5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9B4FED-492F-4249-B8C7-8D70B4013E7B}" dt="2024-02-21T19:29:17.404" v="5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719B4FED-492F-4249-B8C7-8D70B4013E7B}" dt="2024-02-22T03:40:30.521" v="1470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719B4FED-492F-4249-B8C7-8D70B4013E7B}" dt="2024-02-21T19:59:09.590" v="52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719B4FED-492F-4249-B8C7-8D70B4013E7B}" dt="2024-02-22T03:40:30.521" v="1470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addSp delSp modSp add mod">
        <pc:chgData name="Badri, Sreenivas" userId="0b43dccd-042e-4be0-871d-afa1d90d6a2e" providerId="ADAL" clId="{719B4FED-492F-4249-B8C7-8D70B4013E7B}" dt="2024-02-22T15:22:37.925" v="1905" actId="20577"/>
        <pc:sldMkLst>
          <pc:docMk/>
          <pc:sldMk cId="1989097102" sldId="319"/>
        </pc:sldMkLst>
        <pc:spChg chg="mod">
          <ac:chgData name="Badri, Sreenivas" userId="0b43dccd-042e-4be0-871d-afa1d90d6a2e" providerId="ADAL" clId="{719B4FED-492F-4249-B8C7-8D70B4013E7B}" dt="2024-02-21T19:59:30.519" v="556" actId="20577"/>
          <ac:spMkLst>
            <pc:docMk/>
            <pc:sldMk cId="1989097102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719B4FED-492F-4249-B8C7-8D70B4013E7B}" dt="2024-02-22T15:22:37.925" v="1905" actId="20577"/>
          <ac:spMkLst>
            <pc:docMk/>
            <pc:sldMk cId="1989097102" sldId="319"/>
            <ac:spMk id="3" creationId="{00000000-0000-0000-0000-000000000000}"/>
          </ac:spMkLst>
        </pc:spChg>
        <pc:graphicFrameChg chg="add del mod modGraphic">
          <ac:chgData name="Badri, Sreenivas" userId="0b43dccd-042e-4be0-871d-afa1d90d6a2e" providerId="ADAL" clId="{719B4FED-492F-4249-B8C7-8D70B4013E7B}" dt="2024-02-22T15:18:45.257" v="1837" actId="478"/>
          <ac:graphicFrameMkLst>
            <pc:docMk/>
            <pc:sldMk cId="1989097102" sldId="319"/>
            <ac:graphicFrameMk id="4" creationId="{38A20509-D93F-196D-7ABB-DA3DC80AF6AA}"/>
          </ac:graphicFrameMkLst>
        </pc:graphicFrameChg>
        <pc:graphicFrameChg chg="add del mod modGraphic">
          <ac:chgData name="Badri, Sreenivas" userId="0b43dccd-042e-4be0-871d-afa1d90d6a2e" providerId="ADAL" clId="{719B4FED-492F-4249-B8C7-8D70B4013E7B}" dt="2024-02-22T15:19:07.590" v="1843" actId="478"/>
          <ac:graphicFrameMkLst>
            <pc:docMk/>
            <pc:sldMk cId="1989097102" sldId="319"/>
            <ac:graphicFrameMk id="5" creationId="{958F2517-08E7-9728-FC43-4A6C33F97996}"/>
          </ac:graphicFrameMkLst>
        </pc:graphicFrameChg>
        <pc:picChg chg="add mod">
          <ac:chgData name="Badri, Sreenivas" userId="0b43dccd-042e-4be0-871d-afa1d90d6a2e" providerId="ADAL" clId="{719B4FED-492F-4249-B8C7-8D70B4013E7B}" dt="2024-02-22T15:20:44.706" v="1859" actId="14100"/>
          <ac:picMkLst>
            <pc:docMk/>
            <pc:sldMk cId="1989097102" sldId="319"/>
            <ac:picMk id="7" creationId="{CC72F0CC-594F-F420-FC68-D2DBCFAD2907}"/>
          </ac:picMkLst>
        </pc:picChg>
      </pc:sldChg>
      <pc:sldChg chg="addSp delSp modSp add mod">
        <pc:chgData name="Badri, Sreenivas" userId="0b43dccd-042e-4be0-871d-afa1d90d6a2e" providerId="ADAL" clId="{719B4FED-492F-4249-B8C7-8D70B4013E7B}" dt="2024-02-22T15:24:01.268" v="1923" actId="20577"/>
        <pc:sldMkLst>
          <pc:docMk/>
          <pc:sldMk cId="1624759731" sldId="320"/>
        </pc:sldMkLst>
        <pc:spChg chg="mod">
          <ac:chgData name="Badri, Sreenivas" userId="0b43dccd-042e-4be0-871d-afa1d90d6a2e" providerId="ADAL" clId="{719B4FED-492F-4249-B8C7-8D70B4013E7B}" dt="2024-02-22T15:24:01.268" v="1923" actId="20577"/>
          <ac:spMkLst>
            <pc:docMk/>
            <pc:sldMk cId="1624759731" sldId="320"/>
            <ac:spMk id="3" creationId="{00000000-0000-0000-0000-000000000000}"/>
          </ac:spMkLst>
        </pc:spChg>
        <pc:picChg chg="add del mod">
          <ac:chgData name="Badri, Sreenivas" userId="0b43dccd-042e-4be0-871d-afa1d90d6a2e" providerId="ADAL" clId="{719B4FED-492F-4249-B8C7-8D70B4013E7B}" dt="2024-02-21T22:17:21.121" v="1290" actId="478"/>
          <ac:picMkLst>
            <pc:docMk/>
            <pc:sldMk cId="1624759731" sldId="320"/>
            <ac:picMk id="5" creationId="{6A9F1F5A-1874-B43A-998E-B2DC66074E40}"/>
          </ac:picMkLst>
        </pc:picChg>
      </pc:sldChg>
      <pc:sldChg chg="addSp delSp modSp add mod">
        <pc:chgData name="Badri, Sreenivas" userId="0b43dccd-042e-4be0-871d-afa1d90d6a2e" providerId="ADAL" clId="{719B4FED-492F-4249-B8C7-8D70B4013E7B}" dt="2024-02-21T23:35:10.718" v="1461" actId="6549"/>
        <pc:sldMkLst>
          <pc:docMk/>
          <pc:sldMk cId="2012939629" sldId="321"/>
        </pc:sldMkLst>
        <pc:spChg chg="mod">
          <ac:chgData name="Badri, Sreenivas" userId="0b43dccd-042e-4be0-871d-afa1d90d6a2e" providerId="ADAL" clId="{719B4FED-492F-4249-B8C7-8D70B4013E7B}" dt="2024-02-21T23:35:10.718" v="1461" actId="6549"/>
          <ac:spMkLst>
            <pc:docMk/>
            <pc:sldMk cId="2012939629" sldId="321"/>
            <ac:spMk id="3" creationId="{00000000-0000-0000-0000-000000000000}"/>
          </ac:spMkLst>
        </pc:spChg>
        <pc:picChg chg="del">
          <ac:chgData name="Badri, Sreenivas" userId="0b43dccd-042e-4be0-871d-afa1d90d6a2e" providerId="ADAL" clId="{719B4FED-492F-4249-B8C7-8D70B4013E7B}" dt="2024-02-21T21:20:26.094" v="1279" actId="478"/>
          <ac:picMkLst>
            <pc:docMk/>
            <pc:sldMk cId="2012939629" sldId="321"/>
            <ac:picMk id="5" creationId="{6A9F1F5A-1874-B43A-998E-B2DC66074E40}"/>
          </ac:picMkLst>
        </pc:picChg>
        <pc:picChg chg="add mod">
          <ac:chgData name="Badri, Sreenivas" userId="0b43dccd-042e-4be0-871d-afa1d90d6a2e" providerId="ADAL" clId="{719B4FED-492F-4249-B8C7-8D70B4013E7B}" dt="2024-02-21T23:10:35.105" v="1428" actId="14100"/>
          <ac:picMkLst>
            <pc:docMk/>
            <pc:sldMk cId="2012939629" sldId="321"/>
            <ac:picMk id="6" creationId="{B219A905-7395-038D-C97F-31002054F9E4}"/>
          </ac:picMkLst>
        </pc:picChg>
      </pc:sldChg>
      <pc:sldChg chg="addSp delSp modSp add mod">
        <pc:chgData name="Badri, Sreenivas" userId="0b43dccd-042e-4be0-871d-afa1d90d6a2e" providerId="ADAL" clId="{719B4FED-492F-4249-B8C7-8D70B4013E7B}" dt="2024-02-21T22:53:42.598" v="1415" actId="20577"/>
        <pc:sldMkLst>
          <pc:docMk/>
          <pc:sldMk cId="1922325797" sldId="322"/>
        </pc:sldMkLst>
        <pc:spChg chg="mod">
          <ac:chgData name="Badri, Sreenivas" userId="0b43dccd-042e-4be0-871d-afa1d90d6a2e" providerId="ADAL" clId="{719B4FED-492F-4249-B8C7-8D70B4013E7B}" dt="2024-02-21T22:53:42.598" v="1415" actId="20577"/>
          <ac:spMkLst>
            <pc:docMk/>
            <pc:sldMk cId="1922325797" sldId="322"/>
            <ac:spMk id="3" creationId="{00000000-0000-0000-0000-000000000000}"/>
          </ac:spMkLst>
        </pc:spChg>
        <pc:spChg chg="add del mod">
          <ac:chgData name="Badri, Sreenivas" userId="0b43dccd-042e-4be0-871d-afa1d90d6a2e" providerId="ADAL" clId="{719B4FED-492F-4249-B8C7-8D70B4013E7B}" dt="2024-02-21T21:22:55.286" v="1284"/>
          <ac:spMkLst>
            <pc:docMk/>
            <pc:sldMk cId="1922325797" sldId="322"/>
            <ac:spMk id="6" creationId="{883D6BDF-CD17-6BDF-9C34-567B8F92FE5E}"/>
          </ac:spMkLst>
        </pc:spChg>
        <pc:graphicFrameChg chg="add del mod">
          <ac:chgData name="Badri, Sreenivas" userId="0b43dccd-042e-4be0-871d-afa1d90d6a2e" providerId="ADAL" clId="{719B4FED-492F-4249-B8C7-8D70B4013E7B}" dt="2024-02-21T21:22:55.286" v="1284"/>
          <ac:graphicFrameMkLst>
            <pc:docMk/>
            <pc:sldMk cId="1922325797" sldId="322"/>
            <ac:graphicFrameMk id="4" creationId="{EC94C415-0961-FC9F-81D0-9F132DA6B904}"/>
          </ac:graphicFrameMkLst>
        </pc:graphicFrameChg>
        <pc:picChg chg="del">
          <ac:chgData name="Badri, Sreenivas" userId="0b43dccd-042e-4be0-871d-afa1d90d6a2e" providerId="ADAL" clId="{719B4FED-492F-4249-B8C7-8D70B4013E7B}" dt="2024-02-21T21:22:02.272" v="1282" actId="478"/>
          <ac:picMkLst>
            <pc:docMk/>
            <pc:sldMk cId="1922325797" sldId="322"/>
            <ac:picMk id="5" creationId="{6A9F1F5A-1874-B43A-998E-B2DC66074E40}"/>
          </ac:picMkLst>
        </pc:picChg>
        <pc:picChg chg="add mod">
          <ac:chgData name="Badri, Sreenivas" userId="0b43dccd-042e-4be0-871d-afa1d90d6a2e" providerId="ADAL" clId="{719B4FED-492F-4249-B8C7-8D70B4013E7B}" dt="2024-02-21T22:20:14.748" v="1382" actId="1076"/>
          <ac:picMkLst>
            <pc:docMk/>
            <pc:sldMk cId="1922325797" sldId="322"/>
            <ac:picMk id="8" creationId="{AF429D0C-4F2E-CCE4-DBAD-9378F15CA22E}"/>
          </ac:picMkLst>
        </pc:picChg>
      </pc:sldChg>
      <pc:sldChg chg="modSp add mod">
        <pc:chgData name="Badri, Sreenivas" userId="0b43dccd-042e-4be0-871d-afa1d90d6a2e" providerId="ADAL" clId="{719B4FED-492F-4249-B8C7-8D70B4013E7B}" dt="2024-02-21T22:18:21.771" v="1345" actId="1076"/>
        <pc:sldMkLst>
          <pc:docMk/>
          <pc:sldMk cId="925366900" sldId="323"/>
        </pc:sldMkLst>
        <pc:spChg chg="mod">
          <ac:chgData name="Badri, Sreenivas" userId="0b43dccd-042e-4be0-871d-afa1d90d6a2e" providerId="ADAL" clId="{719B4FED-492F-4249-B8C7-8D70B4013E7B}" dt="2024-02-21T22:18:10.498" v="1342" actId="6549"/>
          <ac:spMkLst>
            <pc:docMk/>
            <pc:sldMk cId="925366900" sldId="323"/>
            <ac:spMk id="3" creationId="{00000000-0000-0000-0000-000000000000}"/>
          </ac:spMkLst>
        </pc:spChg>
        <pc:picChg chg="mod">
          <ac:chgData name="Badri, Sreenivas" userId="0b43dccd-042e-4be0-871d-afa1d90d6a2e" providerId="ADAL" clId="{719B4FED-492F-4249-B8C7-8D70B4013E7B}" dt="2024-02-21T22:18:21.771" v="1345" actId="1076"/>
          <ac:picMkLst>
            <pc:docMk/>
            <pc:sldMk cId="925366900" sldId="323"/>
            <ac:picMk id="5" creationId="{6A9F1F5A-1874-B43A-998E-B2DC66074E40}"/>
          </ac:picMkLst>
        </pc:picChg>
      </pc:sldChg>
      <pc:sldChg chg="modSp add mod">
        <pc:chgData name="Badri, Sreenivas" userId="0b43dccd-042e-4be0-871d-afa1d90d6a2e" providerId="ADAL" clId="{719B4FED-492F-4249-B8C7-8D70B4013E7B}" dt="2024-02-22T15:37:46.907" v="2123" actId="20577"/>
        <pc:sldMkLst>
          <pc:docMk/>
          <pc:sldMk cId="73436909" sldId="324"/>
        </pc:sldMkLst>
        <pc:spChg chg="mod">
          <ac:chgData name="Badri, Sreenivas" userId="0b43dccd-042e-4be0-871d-afa1d90d6a2e" providerId="ADAL" clId="{719B4FED-492F-4249-B8C7-8D70B4013E7B}" dt="2024-02-22T15:28:58.502" v="2071" actId="20577"/>
          <ac:spMkLst>
            <pc:docMk/>
            <pc:sldMk cId="73436909" sldId="324"/>
            <ac:spMk id="2" creationId="{00000000-0000-0000-0000-000000000000}"/>
          </ac:spMkLst>
        </pc:spChg>
        <pc:spChg chg="mod">
          <ac:chgData name="Badri, Sreenivas" userId="0b43dccd-042e-4be0-871d-afa1d90d6a2e" providerId="ADAL" clId="{719B4FED-492F-4249-B8C7-8D70B4013E7B}" dt="2024-02-22T15:37:46.907" v="2123" actId="20577"/>
          <ac:spMkLst>
            <pc:docMk/>
            <pc:sldMk cId="73436909" sldId="324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0C31D26A-EEE1-411A-BEB4-16733AD385FE}"/>
    <pc:docChg chg="custSel modSld">
      <pc:chgData name="Badri, Sreenivas" userId="0b43dccd-042e-4be0-871d-afa1d90d6a2e" providerId="ADAL" clId="{0C31D26A-EEE1-411A-BEB4-16733AD385FE}" dt="2023-12-14T18:41:27.220" v="769" actId="20577"/>
      <pc:docMkLst>
        <pc:docMk/>
      </pc:docMkLst>
      <pc:sldChg chg="modSp mod">
        <pc:chgData name="Badri, Sreenivas" userId="0b43dccd-042e-4be0-871d-afa1d90d6a2e" providerId="ADAL" clId="{0C31D26A-EEE1-411A-BEB4-16733AD385FE}" dt="2023-12-14T18:41:07.477" v="76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C31D26A-EEE1-411A-BEB4-16733AD385FE}" dt="2023-12-14T18:41:07.477" v="76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0C31D26A-EEE1-411A-BEB4-16733AD385FE}" dt="2023-12-14T18:41:27.220" v="76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0C31D26A-EEE1-411A-BEB4-16733AD385FE}" dt="2023-12-14T18:17:26.551" v="5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0C31D26A-EEE1-411A-BEB4-16733AD385FE}" dt="2023-12-14T18:41:27.220" v="769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6:36:55.851" v="182" actId="1076"/>
      <pc:docMkLst>
        <pc:docMk/>
      </pc:docMkLst>
      <pc:sldChg chg="modSp mod">
        <pc:chgData name="Badri, Sreenivas" userId="0b43dccd-042e-4be0-871d-afa1d90d6a2e" providerId="ADAL" clId="{4E32BCF8-EE68-4C68-AFBA-ACFDC95FC591}" dt="2023-12-14T15:22:32.044" v="7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5:22:32.044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6:36:55.851" v="182" actId="1076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5:37:33.675" v="18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  <pc:docChgLst>
    <pc:chgData name="Sreenivas Badri" userId="0b43dccd-042e-4be0-871d-afa1d90d6a2e" providerId="ADAL" clId="{924A1F49-DF74-4483-BFC8-68A3D59B0629}"/>
    <pc:docChg chg="custSel modSld">
      <pc:chgData name="Sreenivas Badri" userId="0b43dccd-042e-4be0-871d-afa1d90d6a2e" providerId="ADAL" clId="{924A1F49-DF74-4483-BFC8-68A3D59B0629}" dt="2024-02-19T21:35:33.101" v="301" actId="20577"/>
      <pc:docMkLst>
        <pc:docMk/>
      </pc:docMkLst>
      <pc:sldChg chg="modSp mod">
        <pc:chgData name="Sreenivas Badri" userId="0b43dccd-042e-4be0-871d-afa1d90d6a2e" providerId="ADAL" clId="{924A1F49-DF74-4483-BFC8-68A3D59B0629}" dt="2024-02-19T19:11:32.056" v="1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924A1F49-DF74-4483-BFC8-68A3D59B0629}" dt="2024-02-19T19:11:32.056" v="1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Sreenivas Badri" userId="0b43dccd-042e-4be0-871d-afa1d90d6a2e" providerId="ADAL" clId="{924A1F49-DF74-4483-BFC8-68A3D59B0629}" dt="2024-02-19T21:35:33.101" v="301" actId="20577"/>
        <pc:sldMkLst>
          <pc:docMk/>
          <pc:sldMk cId="4064255820" sldId="318"/>
        </pc:sldMkLst>
        <pc:spChg chg="mod">
          <ac:chgData name="Sreenivas Badri" userId="0b43dccd-042e-4be0-871d-afa1d90d6a2e" providerId="ADAL" clId="{924A1F49-DF74-4483-BFC8-68A3D59B0629}" dt="2024-02-19T21:35:33.101" v="30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2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6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4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18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31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2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NPRR1186 Update</a:t>
            </a:r>
          </a:p>
          <a:p>
            <a:endParaRPr lang="en-US" dirty="0"/>
          </a:p>
          <a:p>
            <a:r>
              <a:rPr lang="en-US" dirty="0"/>
              <a:t>Nitika Mago/Sreenivas Badri</a:t>
            </a:r>
          </a:p>
          <a:p>
            <a:endParaRPr lang="en-US" dirty="0"/>
          </a:p>
          <a:p>
            <a:r>
              <a:rPr lang="en-US" dirty="0"/>
              <a:t>February 22, 2024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NPRR1186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 of this NPRR is to implement improvements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rior to the RTC+B project for better ESR State of Charge Awareness, Accounting, and Monitoring.</a:t>
            </a:r>
          </a:p>
          <a:p>
            <a:pPr marL="57150" indent="0" algn="just">
              <a:buNone/>
            </a:pP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NPRR Status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 1/18/2024, PUCT remanded this NPRR to the ERCOT Board.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Suggested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odifications to section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ERCOT submitted comments to remove the revisions to Protocols Section 8.1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Pending ERCOT Board &amp; PUCT approval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New ICCP Telemetry points for ESR additions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72F0CC-594F-F420-FC68-D2DBCFAD2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62200"/>
            <a:ext cx="8686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9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Specs/</a:t>
            </a:r>
            <a:r>
              <a:rPr lang="en-US" sz="18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xsd</a:t>
            </a:r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3 new fields are being added to COP submissions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Max SOC</a:t>
            </a:r>
          </a:p>
          <a:p>
            <a:pPr marL="1028700" lvl="2" indent="-171450" algn="just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Min SOC</a:t>
            </a:r>
          </a:p>
          <a:p>
            <a:pPr marL="1028700" lvl="2" indent="-171450" algn="just"/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TargetBeginSOC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57250" lvl="2" indent="0" algn="just">
              <a:buNone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Changes are backward compatible for Non-ESRs and ESRs</a:t>
            </a:r>
          </a:p>
          <a:p>
            <a:pPr marL="457200" lvl="1" indent="0" algn="just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hanges are in the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ErcotTransactionTypes.xsd</a:t>
            </a: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endParaRPr lang="en-US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gray highlighted elements below were added for this NPRR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9F1F5A-1874-B43A-998E-B2DC66074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2052505"/>
            <a:ext cx="7772400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6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External Specification changes</a:t>
            </a:r>
          </a:p>
          <a:p>
            <a:pPr lvl="1" algn="just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COP submission xml example with SOC changes</a:t>
            </a: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429D0C-4F2E-CCE4-DBAD-9378F15CA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57" y="1447800"/>
            <a:ext cx="7086600" cy="472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2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ERCOT System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Market Manager UI changes</a:t>
            </a:r>
          </a:p>
          <a:p>
            <a:pPr marL="457200" lvl="1" indent="0" algn="just"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COP Submission with SOC changes</a:t>
            </a: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19A905-7395-038D-C97F-31002054F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90" y="1828801"/>
            <a:ext cx="81902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3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67738"/>
          </a:xfrm>
        </p:spPr>
        <p:txBody>
          <a:bodyPr/>
          <a:lstStyle/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Plan to make draft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version of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ICCP Handbook and External Specs (XSD) changes available in ercot.com by March 1</a:t>
            </a:r>
            <a:r>
              <a:rPr lang="en-US" sz="1800" baseline="30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week after </a:t>
            </a: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Board approval.</a:t>
            </a: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Release Timelines </a:t>
            </a:r>
            <a:r>
              <a:rPr lang="en-US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(subject to change based on Board/PUCT decision)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MOTE Testing to start from 05/16/2024</a:t>
            </a:r>
          </a:p>
          <a:p>
            <a:pPr lvl="1" algn="just"/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date  </a:t>
            </a:r>
            <a:r>
              <a:rPr lang="en-US" sz="14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400">
                <a:ea typeface="Calibri" panose="020F0502020204030204" pitchFamily="34" charset="0"/>
                <a:cs typeface="Calibri" panose="020F0502020204030204" pitchFamily="34" charset="0"/>
              </a:rPr>
              <a:t>06/13/2024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" indent="0" algn="just">
              <a:buNone/>
            </a:pP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690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481252</TotalTime>
  <Words>226</Words>
  <Application>Microsoft Office PowerPoint</Application>
  <PresentationFormat>On-screen Show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NPRR1186 Status</vt:lpstr>
      <vt:lpstr>ERCOT System Changes</vt:lpstr>
      <vt:lpstr>ERCOT System Changes</vt:lpstr>
      <vt:lpstr>ERCOT System Changes</vt:lpstr>
      <vt:lpstr>ERCOT System Changes</vt:lpstr>
      <vt:lpstr>ERCOT System Changes</vt:lpstr>
      <vt:lpstr>Timelines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2024-02-22T15:37:53Z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