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705" r:id="rId10"/>
    <p:sldId id="708" r:id="rId11"/>
    <p:sldId id="356" r:id="rId12"/>
    <p:sldId id="294" r:id="rId13"/>
    <p:sldId id="267" r:id="rId14"/>
    <p:sldId id="351" r:id="rId15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47B4B7-A45A-4EA6-939F-755055359348}" v="20" dt="2024-02-06T15:15:15.9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108" d="100"/>
          <a:sy n="108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C647B4B7-A45A-4EA6-939F-755055359348}"/>
    <pc:docChg chg="undo custSel addSld delSld modSld sldOrd modMainMaster modNotesMaster modHandout">
      <pc:chgData name="Anderson, Troy" userId="04de3903-03dd-44db-8353-3f14e4dd6886" providerId="ADAL" clId="{C647B4B7-A45A-4EA6-939F-755055359348}" dt="2024-02-06T20:43:25.227" v="1403" actId="404"/>
      <pc:docMkLst>
        <pc:docMk/>
      </pc:docMkLst>
      <pc:sldChg chg="modSp mod">
        <pc:chgData name="Anderson, Troy" userId="04de3903-03dd-44db-8353-3f14e4dd6886" providerId="ADAL" clId="{C647B4B7-A45A-4EA6-939F-755055359348}" dt="2024-02-05T15:58:09.170" v="729" actId="20577"/>
        <pc:sldMkLst>
          <pc:docMk/>
          <pc:sldMk cId="530499478" sldId="258"/>
        </pc:sldMkLst>
        <pc:spChg chg="mod">
          <ac:chgData name="Anderson, Troy" userId="04de3903-03dd-44db-8353-3f14e4dd6886" providerId="ADAL" clId="{C647B4B7-A45A-4EA6-939F-755055359348}" dt="2024-02-05T15:58:09.170" v="729" actId="20577"/>
          <ac:spMkLst>
            <pc:docMk/>
            <pc:sldMk cId="530499478" sldId="258"/>
            <ac:spMk id="4" creationId="{00000000-0000-0000-0000-000000000000}"/>
          </ac:spMkLst>
        </pc:spChg>
      </pc:sldChg>
      <pc:sldChg chg="modSp mod">
        <pc:chgData name="Anderson, Troy" userId="04de3903-03dd-44db-8353-3f14e4dd6886" providerId="ADAL" clId="{C647B4B7-A45A-4EA6-939F-755055359348}" dt="2024-01-11T16:09:10.446" v="18" actId="20577"/>
        <pc:sldMkLst>
          <pc:docMk/>
          <pc:sldMk cId="730603795" sldId="260"/>
        </pc:sldMkLst>
        <pc:spChg chg="mod">
          <ac:chgData name="Anderson, Troy" userId="04de3903-03dd-44db-8353-3f14e4dd6886" providerId="ADAL" clId="{C647B4B7-A45A-4EA6-939F-755055359348}" dt="2024-01-11T16:09:10.446" v="18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delSp modSp mod">
        <pc:chgData name="Anderson, Troy" userId="04de3903-03dd-44db-8353-3f14e4dd6886" providerId="ADAL" clId="{C647B4B7-A45A-4EA6-939F-755055359348}" dt="2024-02-05T15:58:39.412" v="753" actId="20577"/>
        <pc:sldMkLst>
          <pc:docMk/>
          <pc:sldMk cId="3190927396" sldId="267"/>
        </pc:sldMkLst>
        <pc:spChg chg="mod">
          <ac:chgData name="Anderson, Troy" userId="04de3903-03dd-44db-8353-3f14e4dd6886" providerId="ADAL" clId="{C647B4B7-A45A-4EA6-939F-755055359348}" dt="2024-02-05T15:58:39.412" v="753" actId="20577"/>
          <ac:spMkLst>
            <pc:docMk/>
            <pc:sldMk cId="3190927396" sldId="267"/>
            <ac:spMk id="6" creationId="{9C7C0899-E457-4E0E-9843-38E0B3739B05}"/>
          </ac:spMkLst>
        </pc:spChg>
        <pc:picChg chg="del">
          <ac:chgData name="Anderson, Troy" userId="04de3903-03dd-44db-8353-3f14e4dd6886" providerId="ADAL" clId="{C647B4B7-A45A-4EA6-939F-755055359348}" dt="2024-01-11T16:09:57.077" v="26" actId="478"/>
          <ac:picMkLst>
            <pc:docMk/>
            <pc:sldMk cId="3190927396" sldId="267"/>
            <ac:picMk id="5" creationId="{78ADC6FA-D6AE-F277-95EE-31515BDBA0C0}"/>
          </ac:picMkLst>
        </pc:picChg>
      </pc:sldChg>
      <pc:sldChg chg="modSp mod">
        <pc:chgData name="Anderson, Troy" userId="04de3903-03dd-44db-8353-3f14e4dd6886" providerId="ADAL" clId="{C647B4B7-A45A-4EA6-939F-755055359348}" dt="2024-02-06T20:43:25.227" v="1403" actId="404"/>
        <pc:sldMkLst>
          <pc:docMk/>
          <pc:sldMk cId="135025254" sldId="294"/>
        </pc:sldMkLst>
        <pc:spChg chg="mod">
          <ac:chgData name="Anderson, Troy" userId="04de3903-03dd-44db-8353-3f14e4dd6886" providerId="ADAL" clId="{C647B4B7-A45A-4EA6-939F-755055359348}" dt="2024-01-11T16:08:50.459" v="10" actId="20577"/>
          <ac:spMkLst>
            <pc:docMk/>
            <pc:sldMk cId="135025254" sldId="294"/>
            <ac:spMk id="6" creationId="{00000000-0000-0000-0000-000000000000}"/>
          </ac:spMkLst>
        </pc:spChg>
        <pc:graphicFrameChg chg="mod modGraphic">
          <ac:chgData name="Anderson, Troy" userId="04de3903-03dd-44db-8353-3f14e4dd6886" providerId="ADAL" clId="{C647B4B7-A45A-4EA6-939F-755055359348}" dt="2024-02-06T20:43:25.227" v="1403" actId="404"/>
          <ac:graphicFrameMkLst>
            <pc:docMk/>
            <pc:sldMk cId="135025254" sldId="294"/>
            <ac:graphicFrameMk id="3" creationId="{00000000-0000-0000-0000-000000000000}"/>
          </ac:graphicFrameMkLst>
        </pc:graphicFrameChg>
      </pc:sldChg>
      <pc:sldChg chg="modSp mod">
        <pc:chgData name="Anderson, Troy" userId="04de3903-03dd-44db-8353-3f14e4dd6886" providerId="ADAL" clId="{C647B4B7-A45A-4EA6-939F-755055359348}" dt="2024-02-06T20:42:46.117" v="1400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C647B4B7-A45A-4EA6-939F-755055359348}" dt="2024-02-06T20:42:46.117" v="1400" actId="20577"/>
          <ac:spMkLst>
            <pc:docMk/>
            <pc:sldMk cId="4064255820" sldId="318"/>
            <ac:spMk id="3" creationId="{00000000-0000-0000-0000-000000000000}"/>
          </ac:spMkLst>
        </pc:spChg>
      </pc:sldChg>
      <pc:sldChg chg="addSp modSp add mod">
        <pc:chgData name="Anderson, Troy" userId="04de3903-03dd-44db-8353-3f14e4dd6886" providerId="ADAL" clId="{C647B4B7-A45A-4EA6-939F-755055359348}" dt="2024-02-06T17:41:12.614" v="1232" actId="14100"/>
        <pc:sldMkLst>
          <pc:docMk/>
          <pc:sldMk cId="778800923" sldId="351"/>
        </pc:sldMkLst>
        <pc:spChg chg="mod">
          <ac:chgData name="Anderson, Troy" userId="04de3903-03dd-44db-8353-3f14e4dd6886" providerId="ADAL" clId="{C647B4B7-A45A-4EA6-939F-755055359348}" dt="2024-02-06T17:41:12.614" v="1232" actId="14100"/>
          <ac:spMkLst>
            <pc:docMk/>
            <pc:sldMk cId="778800923" sldId="351"/>
            <ac:spMk id="2" creationId="{00000000-0000-0000-0000-000000000000}"/>
          </ac:spMkLst>
        </pc:spChg>
        <pc:spChg chg="mod">
          <ac:chgData name="Anderson, Troy" userId="04de3903-03dd-44db-8353-3f14e4dd6886" providerId="ADAL" clId="{C647B4B7-A45A-4EA6-939F-755055359348}" dt="2024-02-06T17:41:08.205" v="1231" actId="20577"/>
          <ac:spMkLst>
            <pc:docMk/>
            <pc:sldMk cId="778800923" sldId="351"/>
            <ac:spMk id="5" creationId="{F6E15D7B-B500-432B-996F-7120B3DA706D}"/>
          </ac:spMkLst>
        </pc:spChg>
        <pc:graphicFrameChg chg="add mod modGraphic">
          <ac:chgData name="Anderson, Troy" userId="04de3903-03dd-44db-8353-3f14e4dd6886" providerId="ADAL" clId="{C647B4B7-A45A-4EA6-939F-755055359348}" dt="2024-02-06T16:46:10.009" v="1198" actId="20577"/>
          <ac:graphicFrameMkLst>
            <pc:docMk/>
            <pc:sldMk cId="778800923" sldId="351"/>
            <ac:graphicFrameMk id="3" creationId="{B1550D89-DF5A-489C-BFC9-D56ED30B929D}"/>
          </ac:graphicFrameMkLst>
        </pc:graphicFrameChg>
      </pc:sldChg>
      <pc:sldChg chg="modSp mod">
        <pc:chgData name="Anderson, Troy" userId="04de3903-03dd-44db-8353-3f14e4dd6886" providerId="ADAL" clId="{C647B4B7-A45A-4EA6-939F-755055359348}" dt="2024-02-06T17:51:06.259" v="1330" actId="20577"/>
        <pc:sldMkLst>
          <pc:docMk/>
          <pc:sldMk cId="2944727326" sldId="356"/>
        </pc:sldMkLst>
        <pc:graphicFrameChg chg="mod modGraphic">
          <ac:chgData name="Anderson, Troy" userId="04de3903-03dd-44db-8353-3f14e4dd6886" providerId="ADAL" clId="{C647B4B7-A45A-4EA6-939F-755055359348}" dt="2024-02-06T17:51:06.259" v="1330" actId="20577"/>
          <ac:graphicFrameMkLst>
            <pc:docMk/>
            <pc:sldMk cId="2944727326" sldId="356"/>
            <ac:graphicFrameMk id="3" creationId="{00000000-0000-0000-0000-000000000000}"/>
          </ac:graphicFrameMkLst>
        </pc:graphicFrameChg>
      </pc:sldChg>
      <pc:sldChg chg="del">
        <pc:chgData name="Anderson, Troy" userId="04de3903-03dd-44db-8353-3f14e4dd6886" providerId="ADAL" clId="{C647B4B7-A45A-4EA6-939F-755055359348}" dt="2024-01-11T16:09:21.349" v="20" actId="47"/>
        <pc:sldMkLst>
          <pc:docMk/>
          <pc:sldMk cId="1067933821" sldId="703"/>
        </pc:sldMkLst>
      </pc:sldChg>
      <pc:sldChg chg="addSp modSp mod">
        <pc:chgData name="Anderson, Troy" userId="04de3903-03dd-44db-8353-3f14e4dd6886" providerId="ADAL" clId="{C647B4B7-A45A-4EA6-939F-755055359348}" dt="2024-02-06T02:21:35.556" v="1070" actId="1035"/>
        <pc:sldMkLst>
          <pc:docMk/>
          <pc:sldMk cId="2555911169" sldId="705"/>
        </pc:sldMkLst>
        <pc:spChg chg="mod">
          <ac:chgData name="Anderson, Troy" userId="04de3903-03dd-44db-8353-3f14e4dd6886" providerId="ADAL" clId="{C647B4B7-A45A-4EA6-939F-755055359348}" dt="2024-01-11T16:09:27.625" v="21" actId="207"/>
          <ac:spMkLst>
            <pc:docMk/>
            <pc:sldMk cId="2555911169" sldId="705"/>
            <ac:spMk id="4" creationId="{BF34BE13-842D-408D-EFB9-14E228A70C9D}"/>
          </ac:spMkLst>
        </pc:spChg>
        <pc:spChg chg="mod">
          <ac:chgData name="Anderson, Troy" userId="04de3903-03dd-44db-8353-3f14e4dd6886" providerId="ADAL" clId="{C647B4B7-A45A-4EA6-939F-755055359348}" dt="2024-01-30T19:20:28.242" v="164" actId="20577"/>
          <ac:spMkLst>
            <pc:docMk/>
            <pc:sldMk cId="2555911169" sldId="705"/>
            <ac:spMk id="5" creationId="{B6C1BCB5-735E-26D9-5347-76174AA743C5}"/>
          </ac:spMkLst>
        </pc:spChg>
        <pc:spChg chg="mod">
          <ac:chgData name="Anderson, Troy" userId="04de3903-03dd-44db-8353-3f14e4dd6886" providerId="ADAL" clId="{C647B4B7-A45A-4EA6-939F-755055359348}" dt="2024-02-05T16:12:57.633" v="795" actId="403"/>
          <ac:spMkLst>
            <pc:docMk/>
            <pc:sldMk cId="2555911169" sldId="705"/>
            <ac:spMk id="11" creationId="{0E01DF70-B3D7-6052-D81C-C12E9F38C7A0}"/>
          </ac:spMkLst>
        </pc:spChg>
        <pc:spChg chg="add mod">
          <ac:chgData name="Anderson, Troy" userId="04de3903-03dd-44db-8353-3f14e4dd6886" providerId="ADAL" clId="{C647B4B7-A45A-4EA6-939F-755055359348}" dt="2024-01-17T14:57:49.594" v="94" actId="207"/>
          <ac:spMkLst>
            <pc:docMk/>
            <pc:sldMk cId="2555911169" sldId="705"/>
            <ac:spMk id="14" creationId="{411BFA5E-20DE-08A8-EF6F-B93A720A0EB6}"/>
          </ac:spMkLst>
        </pc:spChg>
        <pc:spChg chg="add mod">
          <ac:chgData name="Anderson, Troy" userId="04de3903-03dd-44db-8353-3f14e4dd6886" providerId="ADAL" clId="{C647B4B7-A45A-4EA6-939F-755055359348}" dt="2024-01-30T14:56:29.421" v="127" actId="1035"/>
          <ac:spMkLst>
            <pc:docMk/>
            <pc:sldMk cId="2555911169" sldId="705"/>
            <ac:spMk id="16" creationId="{745C7704-ABEF-C3BB-521D-BC500FDEE8F7}"/>
          </ac:spMkLst>
        </pc:spChg>
        <pc:spChg chg="add mod">
          <ac:chgData name="Anderson, Troy" userId="04de3903-03dd-44db-8353-3f14e4dd6886" providerId="ADAL" clId="{C647B4B7-A45A-4EA6-939F-755055359348}" dt="2024-02-03T15:43:37.023" v="486" actId="20577"/>
          <ac:spMkLst>
            <pc:docMk/>
            <pc:sldMk cId="2555911169" sldId="705"/>
            <ac:spMk id="18" creationId="{4C08614E-A1B2-7A98-32B7-0DCFE05CBAAC}"/>
          </ac:spMkLst>
        </pc:spChg>
        <pc:spChg chg="mod">
          <ac:chgData name="Anderson, Troy" userId="04de3903-03dd-44db-8353-3f14e4dd6886" providerId="ADAL" clId="{C647B4B7-A45A-4EA6-939F-755055359348}" dt="2024-01-30T14:56:18.387" v="121" actId="1035"/>
          <ac:spMkLst>
            <pc:docMk/>
            <pc:sldMk cId="2555911169" sldId="705"/>
            <ac:spMk id="19" creationId="{BD585D9C-A541-D6AA-B8B9-FB81D860B47A}"/>
          </ac:spMkLst>
        </pc:spChg>
        <pc:spChg chg="mod">
          <ac:chgData name="Anderson, Troy" userId="04de3903-03dd-44db-8353-3f14e4dd6886" providerId="ADAL" clId="{C647B4B7-A45A-4EA6-939F-755055359348}" dt="2024-02-05T16:12:16.166" v="780" actId="20577"/>
          <ac:spMkLst>
            <pc:docMk/>
            <pc:sldMk cId="2555911169" sldId="705"/>
            <ac:spMk id="21" creationId="{275B39E2-742A-1D0C-D123-744064439D16}"/>
          </ac:spMkLst>
        </pc:spChg>
        <pc:spChg chg="add mod">
          <ac:chgData name="Anderson, Troy" userId="04de3903-03dd-44db-8353-3f14e4dd6886" providerId="ADAL" clId="{C647B4B7-A45A-4EA6-939F-755055359348}" dt="2024-02-05T16:10:07.837" v="764" actId="20577"/>
          <ac:spMkLst>
            <pc:docMk/>
            <pc:sldMk cId="2555911169" sldId="705"/>
            <ac:spMk id="22" creationId="{50E690C5-BA63-F888-2985-8C940BB9969C}"/>
          </ac:spMkLst>
        </pc:spChg>
        <pc:spChg chg="mod">
          <ac:chgData name="Anderson, Troy" userId="04de3903-03dd-44db-8353-3f14e4dd6886" providerId="ADAL" clId="{C647B4B7-A45A-4EA6-939F-755055359348}" dt="2024-02-03T15:41:04.545" v="480" actId="403"/>
          <ac:spMkLst>
            <pc:docMk/>
            <pc:sldMk cId="2555911169" sldId="705"/>
            <ac:spMk id="26" creationId="{8479C2DE-7FC2-4409-B720-81664285021C}"/>
          </ac:spMkLst>
        </pc:spChg>
        <pc:spChg chg="add mod">
          <ac:chgData name="Anderson, Troy" userId="04de3903-03dd-44db-8353-3f14e4dd6886" providerId="ADAL" clId="{C647B4B7-A45A-4EA6-939F-755055359348}" dt="2024-02-05T18:53:33.427" v="853" actId="1036"/>
          <ac:spMkLst>
            <pc:docMk/>
            <pc:sldMk cId="2555911169" sldId="705"/>
            <ac:spMk id="31" creationId="{3D689C0A-1B58-1C98-F5A9-2D56D81515B0}"/>
          </ac:spMkLst>
        </pc:spChg>
        <pc:spChg chg="mod">
          <ac:chgData name="Anderson, Troy" userId="04de3903-03dd-44db-8353-3f14e4dd6886" providerId="ADAL" clId="{C647B4B7-A45A-4EA6-939F-755055359348}" dt="2024-02-03T15:44:15.077" v="495" actId="6549"/>
          <ac:spMkLst>
            <pc:docMk/>
            <pc:sldMk cId="2555911169" sldId="705"/>
            <ac:spMk id="34" creationId="{6A0ADDBF-EB41-4850-814F-88AF8881525B}"/>
          </ac:spMkLst>
        </pc:spChg>
        <pc:spChg chg="add mod">
          <ac:chgData name="Anderson, Troy" userId="04de3903-03dd-44db-8353-3f14e4dd6886" providerId="ADAL" clId="{C647B4B7-A45A-4EA6-939F-755055359348}" dt="2024-02-06T02:15:09.349" v="1026" actId="14100"/>
          <ac:spMkLst>
            <pc:docMk/>
            <pc:sldMk cId="2555911169" sldId="705"/>
            <ac:spMk id="35" creationId="{A1E0FDDD-28A6-0F3D-A026-22295AEC577A}"/>
          </ac:spMkLst>
        </pc:spChg>
        <pc:spChg chg="mod">
          <ac:chgData name="Anderson, Troy" userId="04de3903-03dd-44db-8353-3f14e4dd6886" providerId="ADAL" clId="{C647B4B7-A45A-4EA6-939F-755055359348}" dt="2024-01-11T16:13:46.607" v="75" actId="207"/>
          <ac:spMkLst>
            <pc:docMk/>
            <pc:sldMk cId="2555911169" sldId="705"/>
            <ac:spMk id="38" creationId="{1FF61AC0-C7DB-4A25-AADC-B7C5E8C0B22A}"/>
          </ac:spMkLst>
        </pc:spChg>
        <pc:spChg chg="mod">
          <ac:chgData name="Anderson, Troy" userId="04de3903-03dd-44db-8353-3f14e4dd6886" providerId="ADAL" clId="{C647B4B7-A45A-4EA6-939F-755055359348}" dt="2024-02-03T22:52:30.613" v="704" actId="404"/>
          <ac:spMkLst>
            <pc:docMk/>
            <pc:sldMk cId="2555911169" sldId="705"/>
            <ac:spMk id="67" creationId="{677FB7AA-0425-4ECC-9149-91187034677E}"/>
          </ac:spMkLst>
        </pc:spChg>
        <pc:graphicFrameChg chg="mod modGraphic">
          <ac:chgData name="Anderson, Troy" userId="04de3903-03dd-44db-8353-3f14e4dd6886" providerId="ADAL" clId="{C647B4B7-A45A-4EA6-939F-755055359348}" dt="2024-02-05T16:12:20.413" v="781" actId="400"/>
          <ac:graphicFrameMkLst>
            <pc:docMk/>
            <pc:sldMk cId="2555911169" sldId="705"/>
            <ac:graphicFrameMk id="33" creationId="{00000000-0000-0000-0000-000000000000}"/>
          </ac:graphicFrameMkLst>
        </pc:graphicFrameChg>
        <pc:cxnChg chg="add">
          <ac:chgData name="Anderson, Troy" userId="04de3903-03dd-44db-8353-3f14e4dd6886" providerId="ADAL" clId="{C647B4B7-A45A-4EA6-939F-755055359348}" dt="2024-01-17T14:58:57.692" v="106" actId="11529"/>
          <ac:cxnSpMkLst>
            <pc:docMk/>
            <pc:sldMk cId="2555911169" sldId="705"/>
            <ac:cxnSpMk id="17" creationId="{ADAC86E6-69C9-19CC-D0E4-F6E43B19CC6B}"/>
          </ac:cxnSpMkLst>
        </pc:cxnChg>
        <pc:cxnChg chg="add mod">
          <ac:chgData name="Anderson, Troy" userId="04de3903-03dd-44db-8353-3f14e4dd6886" providerId="ADAL" clId="{C647B4B7-A45A-4EA6-939F-755055359348}" dt="2024-02-05T16:12:29.781" v="782" actId="14100"/>
          <ac:cxnSpMkLst>
            <pc:docMk/>
            <pc:sldMk cId="2555911169" sldId="705"/>
            <ac:cxnSpMk id="23" creationId="{665D2BE0-9CF0-ADBA-7902-2632EAC65E48}"/>
          </ac:cxnSpMkLst>
        </pc:cxnChg>
        <pc:cxnChg chg="add mod">
          <ac:chgData name="Anderson, Troy" userId="04de3903-03dd-44db-8353-3f14e4dd6886" providerId="ADAL" clId="{C647B4B7-A45A-4EA6-939F-755055359348}" dt="2024-02-05T16:12:39.791" v="785" actId="14100"/>
          <ac:cxnSpMkLst>
            <pc:docMk/>
            <pc:sldMk cId="2555911169" sldId="705"/>
            <ac:cxnSpMk id="27" creationId="{09CA59E1-D74F-8070-D621-E80DEE8580B6}"/>
          </ac:cxnSpMkLst>
        </pc:cxnChg>
        <pc:cxnChg chg="add mod">
          <ac:chgData name="Anderson, Troy" userId="04de3903-03dd-44db-8353-3f14e4dd6886" providerId="ADAL" clId="{C647B4B7-A45A-4EA6-939F-755055359348}" dt="2024-02-06T02:21:35.556" v="1070" actId="1035"/>
          <ac:cxnSpMkLst>
            <pc:docMk/>
            <pc:sldMk cId="2555911169" sldId="705"/>
            <ac:cxnSpMk id="36" creationId="{436DFE83-730B-DB79-0753-83C358CCA0FB}"/>
          </ac:cxnSpMkLst>
        </pc:cxnChg>
      </pc:sldChg>
      <pc:sldChg chg="addSp delSp modSp mod ord">
        <pc:chgData name="Anderson, Troy" userId="04de3903-03dd-44db-8353-3f14e4dd6886" providerId="ADAL" clId="{C647B4B7-A45A-4EA6-939F-755055359348}" dt="2024-02-06T17:43:10.673" v="1236" actId="1076"/>
        <pc:sldMkLst>
          <pc:docMk/>
          <pc:sldMk cId="715471386" sldId="708"/>
        </pc:sldMkLst>
        <pc:picChg chg="del">
          <ac:chgData name="Anderson, Troy" userId="04de3903-03dd-44db-8353-3f14e4dd6886" providerId="ADAL" clId="{C647B4B7-A45A-4EA6-939F-755055359348}" dt="2024-02-06T17:43:02.871" v="1233" actId="478"/>
          <ac:picMkLst>
            <pc:docMk/>
            <pc:sldMk cId="715471386" sldId="708"/>
            <ac:picMk id="5" creationId="{0448BC97-F3B3-7545-1E73-BD65E3EDF604}"/>
          </ac:picMkLst>
        </pc:picChg>
        <pc:picChg chg="add del mod">
          <ac:chgData name="Anderson, Troy" userId="04de3903-03dd-44db-8353-3f14e4dd6886" providerId="ADAL" clId="{C647B4B7-A45A-4EA6-939F-755055359348}" dt="2024-02-06T01:12:32.889" v="947" actId="478"/>
          <ac:picMkLst>
            <pc:docMk/>
            <pc:sldMk cId="715471386" sldId="708"/>
            <ac:picMk id="7" creationId="{8782A8B7-401B-39C6-A520-4BF5B039E81B}"/>
          </ac:picMkLst>
        </pc:picChg>
        <pc:picChg chg="add mod">
          <ac:chgData name="Anderson, Troy" userId="04de3903-03dd-44db-8353-3f14e4dd6886" providerId="ADAL" clId="{C647B4B7-A45A-4EA6-939F-755055359348}" dt="2024-02-06T01:12:49.474" v="950" actId="1076"/>
          <ac:picMkLst>
            <pc:docMk/>
            <pc:sldMk cId="715471386" sldId="708"/>
            <ac:picMk id="8" creationId="{FC911D86-0959-7A4C-2301-9FAA9FA1FED7}"/>
          </ac:picMkLst>
        </pc:picChg>
        <pc:picChg chg="del">
          <ac:chgData name="Anderson, Troy" userId="04de3903-03dd-44db-8353-3f14e4dd6886" providerId="ADAL" clId="{C647B4B7-A45A-4EA6-939F-755055359348}" dt="2024-02-03T18:03:07.827" v="653" actId="478"/>
          <ac:picMkLst>
            <pc:docMk/>
            <pc:sldMk cId="715471386" sldId="708"/>
            <ac:picMk id="9" creationId="{F05FFAF8-6C9E-06A0-0132-9E8ECA5D4CD1}"/>
          </ac:picMkLst>
        </pc:picChg>
        <pc:picChg chg="add mod">
          <ac:chgData name="Anderson, Troy" userId="04de3903-03dd-44db-8353-3f14e4dd6886" providerId="ADAL" clId="{C647B4B7-A45A-4EA6-939F-755055359348}" dt="2024-02-06T17:43:10.673" v="1236" actId="1076"/>
          <ac:picMkLst>
            <pc:docMk/>
            <pc:sldMk cId="715471386" sldId="708"/>
            <ac:picMk id="10" creationId="{6106F683-BE8D-109A-1E19-4E7D3A52DBFB}"/>
          </ac:picMkLst>
        </pc:picChg>
      </pc:sldChg>
      <pc:sldChg chg="addSp delSp modSp add del mod ord">
        <pc:chgData name="Anderson, Troy" userId="04de3903-03dd-44db-8353-3f14e4dd6886" providerId="ADAL" clId="{C647B4B7-A45A-4EA6-939F-755055359348}" dt="2024-02-03T15:48:21.591" v="502" actId="47"/>
        <pc:sldMkLst>
          <pc:docMk/>
          <pc:sldMk cId="1353085477" sldId="709"/>
        </pc:sldMkLst>
        <pc:spChg chg="mod">
          <ac:chgData name="Anderson, Troy" userId="04de3903-03dd-44db-8353-3f14e4dd6886" providerId="ADAL" clId="{C647B4B7-A45A-4EA6-939F-755055359348}" dt="2024-01-11T16:14:17.635" v="87" actId="20577"/>
          <ac:spMkLst>
            <pc:docMk/>
            <pc:sldMk cId="1353085477" sldId="709"/>
            <ac:spMk id="2" creationId="{00000000-0000-0000-0000-000000000000}"/>
          </ac:spMkLst>
        </pc:spChg>
        <pc:spChg chg="del">
          <ac:chgData name="Anderson, Troy" userId="04de3903-03dd-44db-8353-3f14e4dd6886" providerId="ADAL" clId="{C647B4B7-A45A-4EA6-939F-755055359348}" dt="2024-01-11T16:14:12.327" v="79" actId="478"/>
          <ac:spMkLst>
            <pc:docMk/>
            <pc:sldMk cId="1353085477" sldId="709"/>
            <ac:spMk id="3" creationId="{0A8DA46F-D920-EF31-E17F-D78414C3CDD8}"/>
          </ac:spMkLst>
        </pc:spChg>
        <pc:graphicFrameChg chg="add mod">
          <ac:chgData name="Anderson, Troy" userId="04de3903-03dd-44db-8353-3f14e4dd6886" providerId="ADAL" clId="{C647B4B7-A45A-4EA6-939F-755055359348}" dt="2024-01-11T16:14:36.919" v="89" actId="1076"/>
          <ac:graphicFrameMkLst>
            <pc:docMk/>
            <pc:sldMk cId="1353085477" sldId="709"/>
            <ac:graphicFrameMk id="4" creationId="{A80B8FFB-4523-19A0-3B39-64B2D0DCF6C2}"/>
          </ac:graphicFrameMkLst>
        </pc:graphicFrameChg>
        <pc:picChg chg="del">
          <ac:chgData name="Anderson, Troy" userId="04de3903-03dd-44db-8353-3f14e4dd6886" providerId="ADAL" clId="{C647B4B7-A45A-4EA6-939F-755055359348}" dt="2024-01-11T16:14:08.973" v="77" actId="478"/>
          <ac:picMkLst>
            <pc:docMk/>
            <pc:sldMk cId="1353085477" sldId="709"/>
            <ac:picMk id="5" creationId="{0448BC97-F3B3-7545-1E73-BD65E3EDF604}"/>
          </ac:picMkLst>
        </pc:picChg>
        <pc:picChg chg="del">
          <ac:chgData name="Anderson, Troy" userId="04de3903-03dd-44db-8353-3f14e4dd6886" providerId="ADAL" clId="{C647B4B7-A45A-4EA6-939F-755055359348}" dt="2024-01-11T16:14:09.787" v="78" actId="478"/>
          <ac:picMkLst>
            <pc:docMk/>
            <pc:sldMk cId="1353085477" sldId="709"/>
            <ac:picMk id="9" creationId="{F05FFAF8-6C9E-06A0-0132-9E8ECA5D4CD1}"/>
          </ac:picMkLst>
        </pc:picChg>
      </pc:sldChg>
      <pc:sldMasterChg chg="modSldLayout">
        <pc:chgData name="Anderson, Troy" userId="04de3903-03dd-44db-8353-3f14e4dd6886" providerId="ADAL" clId="{C647B4B7-A45A-4EA6-939F-755055359348}" dt="2024-01-11T16:11:53.081" v="58" actId="20577"/>
        <pc:sldMasterMkLst>
          <pc:docMk/>
          <pc:sldMasterMk cId="3058975864" sldId="2147483648"/>
        </pc:sldMasterMkLst>
        <pc:sldLayoutChg chg="modSp mod">
          <pc:chgData name="Anderson, Troy" userId="04de3903-03dd-44db-8353-3f14e4dd6886" providerId="ADAL" clId="{C647B4B7-A45A-4EA6-939F-755055359348}" dt="2024-01-11T16:11:53.081" v="58" actId="20577"/>
          <pc:sldLayoutMkLst>
            <pc:docMk/>
            <pc:sldMasterMk cId="3058975864" sldId="2147483648"/>
            <pc:sldLayoutMk cId="2790084855" sldId="2147483650"/>
          </pc:sldLayoutMkLst>
          <pc:spChg chg="mod">
            <ac:chgData name="Anderson, Troy" userId="04de3903-03dd-44db-8353-3f14e4dd6886" providerId="ADAL" clId="{C647B4B7-A45A-4EA6-939F-755055359348}" dt="2024-01-11T16:11:53.081" v="58" actId="20577"/>
            <ac:spMkLst>
              <pc:docMk/>
              <pc:sldMasterMk cId="3058975864" sldId="2147483648"/>
              <pc:sldLayoutMk cId="2790084855" sldId="2147483650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1" y="2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1" y="8893003"/>
            <a:ext cx="3067374" cy="470072"/>
          </a:xfrm>
          <a:prstGeom prst="rect">
            <a:avLst/>
          </a:prstGeom>
        </p:spPr>
        <p:txBody>
          <a:bodyPr vert="horz" lIns="92166" tIns="46082" rIns="92166" bIns="46082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17" tIns="46958" rIns="93917" bIns="4695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17" tIns="46958" rIns="93917" bIns="469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893297"/>
            <a:ext cx="3066733" cy="468154"/>
          </a:xfrm>
          <a:prstGeom prst="rect">
            <a:avLst/>
          </a:prstGeom>
        </p:spPr>
        <p:txBody>
          <a:bodyPr vert="horz" lIns="93917" tIns="46958" rIns="93917" bIns="46958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61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1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February 2024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February 8, 2024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Major Projects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NPRR1213 	</a:t>
            </a:r>
            <a:r>
              <a:rPr lang="en-US" sz="1600" kern="0" dirty="0"/>
              <a:t>–</a:t>
            </a:r>
            <a:r>
              <a:rPr lang="en-US" sz="1600" i="1" dirty="0"/>
              <a:t> Allow DGRs and DESRs on Circuits Subject to Load Shed 		to Provide ECRS</a:t>
            </a:r>
          </a:p>
          <a:p>
            <a:pPr lvl="1">
              <a:tabLst>
                <a:tab pos="2232025" algn="l"/>
                <a:tab pos="251777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Meeting planned for 2/15/2024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Aging Revision Request Project Review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02" y="731664"/>
            <a:ext cx="8839200" cy="5516736"/>
          </a:xfrm>
        </p:spPr>
        <p:txBody>
          <a:bodyPr/>
          <a:lstStyle/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January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R1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1/25/2024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NPRR1092(b) 	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Reduce RUC Offer Floor and Limit RUC Opt-Out Provision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kern="0" dirty="0"/>
              <a:t>“Limit RUC Opt-Out Provision” portion</a:t>
            </a:r>
          </a:p>
          <a:p>
            <a:pPr lvl="2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kern="0" dirty="0"/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Complete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Ancillary Service Responsibility Telemetry Changes for ESRs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kern="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2/16/2024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Public API Enhancements</a:t>
            </a: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February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R2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2/22/2024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NPRR1132(a) 	– Communicate Operating Limitations during Cold and Hot Weather Conditions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RRGRR032		– Related to NPRR1132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NOGRR249(b) 	– Communication of System Operating Limit Exceedances</a:t>
            </a:r>
          </a:p>
          <a:p>
            <a:pPr lvl="1">
              <a:tabLst>
                <a:tab pos="1774825" algn="l"/>
                <a:tab pos="1998663" algn="l"/>
                <a:tab pos="2516188" algn="l"/>
                <a:tab pos="7199313" algn="l"/>
              </a:tabLst>
            </a:pPr>
            <a:endParaRPr lang="en-US" sz="600" kern="0" dirty="0"/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NPRR1026(b)	– Self-Limiting Facilities reporting</a:t>
            </a: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March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R3</a:t>
            </a:r>
            <a:r>
              <a:rPr lang="en-US" sz="1600" dirty="0">
                <a:latin typeface="Arial" panose="020B0604020202020204" pitchFamily="34" charset="0"/>
              </a:rPr>
              <a:t>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3/28/2024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NPRR1040	 	– Compliance Metrics for Ancillary Service Supply Responsibility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endParaRPr lang="en-US" sz="6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2024 April Off-Cycle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4/1/2024</a:t>
            </a:r>
            <a:r>
              <a:rPr lang="en-US" sz="1600" dirty="0">
                <a:latin typeface="Arial" panose="020B0604020202020204" pitchFamily="34" charset="0"/>
              </a:rPr>
              <a:t>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1997075" algn="l"/>
                <a:tab pos="2516188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NPRR1165		– Revisions to Requirements of Providing Audited Financial Statements and 				Providing Independent Amount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53484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51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58323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00764"/>
              </p:ext>
            </p:extLst>
          </p:nvPr>
        </p:nvGraphicFramePr>
        <p:xfrm>
          <a:off x="160280" y="818732"/>
          <a:ext cx="8839200" cy="3065839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33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2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PGRR098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ESR Telemetry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NPRR1132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NOGRR249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Public API Enhancements</a:t>
                      </a:r>
                      <a:endParaRPr kumimoji="0" lang="en-US" sz="11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Forecast Presentation Platform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58976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561257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NPRR1132(a) – Operating Limits in Cold and Hot 	Conditions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NOGRR249(b) – MIS posting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PGRR098(a) – Section 4.1.1.8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73251" y="1329904"/>
            <a:ext cx="370549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dirty="0">
                <a:solidFill>
                  <a:srgbClr val="000000"/>
                </a:solidFill>
              </a:rPr>
              <a:t> </a:t>
            </a:r>
            <a:endParaRPr lang="en-US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301556" y="1319468"/>
            <a:ext cx="416949" cy="2362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5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15261"/>
              </p:ext>
            </p:extLst>
          </p:nvPr>
        </p:nvGraphicFramePr>
        <p:xfrm>
          <a:off x="159776" y="3858011"/>
          <a:ext cx="8839200" cy="1578283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1817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0" name="TextBox 12">
            <a:extLst>
              <a:ext uri="{FF2B5EF4-FFF2-40B4-BE49-F238E27FC236}">
                <a16:creationId xmlns:a16="http://schemas.microsoft.com/office/drawing/2014/main" id="{7B414E3D-1330-1DDD-AC5E-4E294FE8A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65" y="274320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2/1</a:t>
            </a: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BD585D9C-A541-D6AA-B8B9-FB81D860B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8861" y="2744367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3/1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C1BCB5-735E-26D9-5347-76174AA743C5}"/>
              </a:ext>
            </a:extLst>
          </p:cNvPr>
          <p:cNvSpPr txBox="1"/>
          <p:nvPr/>
        </p:nvSpPr>
        <p:spPr>
          <a:xfrm>
            <a:off x="8649864" y="4358253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01DF70-B3D7-6052-D81C-C12E9F38C7A0}"/>
              </a:ext>
            </a:extLst>
          </p:cNvPr>
          <p:cNvSpPr txBox="1"/>
          <p:nvPr/>
        </p:nvSpPr>
        <p:spPr>
          <a:xfrm>
            <a:off x="8632348" y="1318176"/>
            <a:ext cx="370549" cy="198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BF34BE13-842D-408D-EFB9-14E228A70C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79" y="1905000"/>
            <a:ext cx="14297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1/1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411BFA5E-20DE-08A8-EF6F-B93A720A0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47" y="2738246"/>
            <a:ext cx="152021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2/16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DAC86E6-69C9-19CC-D0E4-F6E43B19CC6B}"/>
              </a:ext>
            </a:extLst>
          </p:cNvPr>
          <p:cNvCxnSpPr/>
          <p:nvPr/>
        </p:nvCxnSpPr>
        <p:spPr>
          <a:xfrm>
            <a:off x="1447800" y="3200400"/>
            <a:ext cx="381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>
            <a:extLst>
              <a:ext uri="{FF2B5EF4-FFF2-40B4-BE49-F238E27FC236}">
                <a16:creationId xmlns:a16="http://schemas.microsoft.com/office/drawing/2014/main" id="{745C7704-ABEF-C3BB-521D-BC500FDEE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498" y="274342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4/1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08614E-A1B2-7A98-32B7-0DCFE05CBAAC}"/>
              </a:ext>
            </a:extLst>
          </p:cNvPr>
          <p:cNvSpPr txBox="1"/>
          <p:nvPr/>
        </p:nvSpPr>
        <p:spPr>
          <a:xfrm>
            <a:off x="5667754" y="1318176"/>
            <a:ext cx="41694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>
                <a:solidFill>
                  <a:srgbClr val="000000"/>
                </a:solidFill>
              </a:rPr>
              <a:t> 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65D2BE0-9CF0-ADBA-7902-2632EAC65E48}"/>
              </a:ext>
            </a:extLst>
          </p:cNvPr>
          <p:cNvCxnSpPr>
            <a:cxnSpLocks/>
          </p:cNvCxnSpPr>
          <p:nvPr/>
        </p:nvCxnSpPr>
        <p:spPr>
          <a:xfrm flipH="1">
            <a:off x="7554582" y="2057400"/>
            <a:ext cx="277080" cy="323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2">
            <a:extLst>
              <a:ext uri="{FF2B5EF4-FFF2-40B4-BE49-F238E27FC236}">
                <a16:creationId xmlns:a16="http://schemas.microsoft.com/office/drawing/2014/main" id="{50E690C5-BA63-F888-2985-8C940BB996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4541" y="2761841"/>
            <a:ext cx="150739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Mid-June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9CA59E1-D74F-8070-D621-E80DEE8580B6}"/>
              </a:ext>
            </a:extLst>
          </p:cNvPr>
          <p:cNvCxnSpPr>
            <a:cxnSpLocks/>
          </p:cNvCxnSpPr>
          <p:nvPr/>
        </p:nvCxnSpPr>
        <p:spPr>
          <a:xfrm>
            <a:off x="4361561" y="1737219"/>
            <a:ext cx="1363191" cy="6889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D689C0A-1B58-1C98-F5A9-2D56D81515B0}"/>
              </a:ext>
            </a:extLst>
          </p:cNvPr>
          <p:cNvSpPr txBox="1"/>
          <p:nvPr/>
        </p:nvSpPr>
        <p:spPr>
          <a:xfrm rot="1634235">
            <a:off x="4633979" y="1879002"/>
            <a:ext cx="8947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To Mid-June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1E0FDDD-28A6-0F3D-A026-22295AEC577A}"/>
              </a:ext>
            </a:extLst>
          </p:cNvPr>
          <p:cNvSpPr txBox="1"/>
          <p:nvPr/>
        </p:nvSpPr>
        <p:spPr>
          <a:xfrm>
            <a:off x="1596861" y="2119398"/>
            <a:ext cx="1505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</a:rPr>
              <a:t>Various effective dates for these items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436DFE83-730B-DB79-0753-83C358CCA0FB}"/>
              </a:ext>
            </a:extLst>
          </p:cNvPr>
          <p:cNvCxnSpPr>
            <a:cxnSpLocks/>
          </p:cNvCxnSpPr>
          <p:nvPr/>
        </p:nvCxnSpPr>
        <p:spPr>
          <a:xfrm flipV="1">
            <a:off x="2344592" y="1973400"/>
            <a:ext cx="371" cy="1707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44196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Major Projects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A8DA46F-D920-EF31-E17F-D78414C3CDD8}"/>
              </a:ext>
            </a:extLst>
          </p:cNvPr>
          <p:cNvSpPr txBox="1">
            <a:spLocks/>
          </p:cNvSpPr>
          <p:nvPr/>
        </p:nvSpPr>
        <p:spPr>
          <a:xfrm>
            <a:off x="227172" y="3599920"/>
            <a:ext cx="4419600" cy="4352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/>
              <a:t>Other Project Highlights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C911D86-0959-7A4C-2301-9FAA9FA1FE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799" y="4123523"/>
            <a:ext cx="8829801" cy="189627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106F683-BE8D-109A-1E19-4E7D3A52DB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772" y="1056669"/>
            <a:ext cx="8916828" cy="2212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4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090434"/>
              </p:ext>
            </p:extLst>
          </p:nvPr>
        </p:nvGraphicFramePr>
        <p:xfrm>
          <a:off x="152400" y="940710"/>
          <a:ext cx="8839200" cy="4469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74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Proj</a:t>
                      </a:r>
                      <a:r>
                        <a:rPr lang="en-US" sz="1200" dirty="0"/>
                        <a:t>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2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an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April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24492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an </a:t>
                      </a: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April</a:t>
                      </a: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442768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Capacity Shortfall Ratio Share for IRRs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an April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4714153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Analyzing a July 2024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087016"/>
                  </a:ext>
                </a:extLst>
              </a:tr>
              <a:tr h="53777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Market input requested to determine if these are High Priority compared to other Not Started and On Hold items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24790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5279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Changes to Address Market Impacts of Additional Non-Spin Procurement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0530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Requirements for DGRs and DESRs on Circuits Subject to Load Shedding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2857396"/>
                  </a:ext>
                </a:extLst>
              </a:tr>
              <a:tr h="30811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895246"/>
              </p:ext>
            </p:extLst>
          </p:nvPr>
        </p:nvGraphicFramePr>
        <p:xfrm>
          <a:off x="89933" y="1215786"/>
          <a:ext cx="8955921" cy="2557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NPRR1213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DGRs and DESRs on Circuits Subject to Load Shed to Provide ECRS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$350k-$450k, 8-12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MMS, Data Warehouse, EMS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Most efficient if implemented with NPRR1171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Consider pairing with NPRR1171 by assigning same Priority/Rank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4638566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543620"/>
              </p:ext>
            </p:extLst>
          </p:nvPr>
        </p:nvGraphicFramePr>
        <p:xfrm>
          <a:off x="3581400" y="99822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102512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4100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380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1219200"/>
            <a:ext cx="7086600" cy="47244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Next TWG meeting to be held on 2/15/2024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Agenda is TBD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15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Aging</a:t>
            </a:r>
            <a:r>
              <a:rPr lang="en-US" dirty="0"/>
              <a:t> Revision Request Project 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6E15D7B-B500-432B-996F-7120B3DA7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1295400"/>
            <a:ext cx="8534401" cy="4876800"/>
          </a:xfrm>
        </p:spPr>
        <p:txBody>
          <a:bodyPr lIns="91440" tIns="45720" rIns="91440" bIns="45720" anchor="t"/>
          <a:lstStyle/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The “Aging Revision Request” list used in 2022 has been updated for recent activity and will be posted prior to the February PRS meeting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Preliminary ERCOT comments will be included on many line items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Primary discussion at February PRS will be the structure of the posted file and ERCOT’s initial comments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2000" dirty="0"/>
              <a:t>Follow-up discussion to be held at the March PRS: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Identify High Priorities</a:t>
            </a:r>
          </a:p>
          <a:p>
            <a:pPr marL="800100" lvl="1" indent="-342900">
              <a:buFont typeface="+mj-lt"/>
              <a:buAutoNum type="arabicPeriod"/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Items that may have a pathway to implementation in the next 6-12 months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550D89-DF5A-489C-BFC9-D56ED30B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620263"/>
              </p:ext>
            </p:extLst>
          </p:nvPr>
        </p:nvGraphicFramePr>
        <p:xfrm>
          <a:off x="172469" y="525780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484,825(b),826,829,841,857,879,885,904,918,930,936,941,945,963,965,975,987,989,995,1004,1006,1007,1019,1020(b),1029,1030,1032,1034,1038,</a:t>
                      </a:r>
                    </a:p>
                    <a:p>
                      <a:pPr algn="ctr"/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1057,1058,1077,1091,1098,1105,1128,1131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799,805,810,818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066,076,088,091,094,099,103  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0092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  <ds:schemaRef ds:uri="http://purl.org/dc/elements/1.1/"/>
    <ds:schemaRef ds:uri="c34af464-7aa1-4edd-9be4-83dffc1cb926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576399</TotalTime>
  <Words>1000</Words>
  <Application>Microsoft Office PowerPoint</Application>
  <PresentationFormat>On-screen Show (4:3)</PresentationFormat>
  <Paragraphs>407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2024 Release Targets – Approved NPRRs / SCRs / xGRRs </vt:lpstr>
      <vt:lpstr>Major Projects</vt:lpstr>
      <vt:lpstr>Additional Project Status Information</vt:lpstr>
      <vt:lpstr>Priority / Rank Recommendations for Revision Requests with Impacts</vt:lpstr>
      <vt:lpstr>Technology Working Group (TWG)</vt:lpstr>
      <vt:lpstr>Aging Revision Request Project 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3125</cp:revision>
  <cp:lastPrinted>2024-02-06T15:16:31Z</cp:lastPrinted>
  <dcterms:created xsi:type="dcterms:W3CDTF">2016-01-21T15:20:31Z</dcterms:created>
  <dcterms:modified xsi:type="dcterms:W3CDTF">2024-02-06T20:43:30Z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