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71" r:id="rId7"/>
    <p:sldId id="268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3" autoAdjust="0"/>
  </p:normalViewPr>
  <p:slideViewPr>
    <p:cSldViewPr>
      <p:cViewPr varScale="1">
        <p:scale>
          <a:sx n="114" d="100"/>
          <a:sy n="114" d="100"/>
        </p:scale>
        <p:origin x="1560" y="90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February 22,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Monitoring and Situational Awareness Technical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Location: </a:t>
            </a:r>
            <a:r>
              <a:rPr lang="en-US" sz="2000" i="0" dirty="0" err="1">
                <a:latin typeface="Calibri" panose="020F0502020204030204" pitchFamily="34" charset="0"/>
              </a:rPr>
              <a:t>ReliabilityFirst</a:t>
            </a:r>
            <a:r>
              <a:rPr lang="en-US" sz="2000" i="0" dirty="0">
                <a:latin typeface="Calibri" panose="020F0502020204030204" pitchFamily="34" charset="0"/>
              </a:rPr>
              <a:t> in Cleveland, OH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Date and Time: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Tuesday, October 8, 2024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Wednesday, October 9, 2024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Theme: TBD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EMSWG Workplan 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771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2024 Monitoring and Situational Awareness Technical Conference - (in person)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Risk and Mitigations for Losing EMS Functions Reference Document v4 (biennial) 2024 Q3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More discussions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Renewable resources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EMS in Cloud Computing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Lessons Learned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EMS best practice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111</Words>
  <Application>Microsoft Office PowerPoint</Application>
  <PresentationFormat>On-screen Show (4:3)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2024 Monitoring and Situational Awareness Technical Conference</vt:lpstr>
      <vt:lpstr>NERC EMSWG Workplan 2024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2024-02-20T13:13:00Z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