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9"/>
  </p:notesMasterIdLst>
  <p:sldIdLst>
    <p:sldId id="256" r:id="rId6"/>
    <p:sldId id="291" r:id="rId7"/>
    <p:sldId id="29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aw, Brian" userId="04aee657-8aa0-46ae-8d87-76153d8b46f3" providerId="ADAL" clId="{3FB2A8D5-0EA0-4612-859D-AA78CD135D4E}"/>
    <pc:docChg chg="custSel addSld delSld modSld">
      <pc:chgData name="Brandaw, Brian" userId="04aee657-8aa0-46ae-8d87-76153d8b46f3" providerId="ADAL" clId="{3FB2A8D5-0EA0-4612-859D-AA78CD135D4E}" dt="2024-02-19T17:05:23.563" v="1511" actId="20577"/>
      <pc:docMkLst>
        <pc:docMk/>
      </pc:docMkLst>
      <pc:sldChg chg="modSp mod">
        <pc:chgData name="Brandaw, Brian" userId="04aee657-8aa0-46ae-8d87-76153d8b46f3" providerId="ADAL" clId="{3FB2A8D5-0EA0-4612-859D-AA78CD135D4E}" dt="2024-02-17T17:38:01.112" v="61" actId="20577"/>
        <pc:sldMkLst>
          <pc:docMk/>
          <pc:sldMk cId="3718213714" sldId="256"/>
        </pc:sldMkLst>
        <pc:spChg chg="mod">
          <ac:chgData name="Brandaw, Brian" userId="04aee657-8aa0-46ae-8d87-76153d8b46f3" providerId="ADAL" clId="{3FB2A8D5-0EA0-4612-859D-AA78CD135D4E}" dt="2024-02-17T17:38:01.112" v="61" actId="20577"/>
          <ac:spMkLst>
            <pc:docMk/>
            <pc:sldMk cId="3718213714" sldId="256"/>
            <ac:spMk id="2" creationId="{00000000-0000-0000-0000-000000000000}"/>
          </ac:spMkLst>
        </pc:spChg>
        <pc:spChg chg="mod">
          <ac:chgData name="Brandaw, Brian" userId="04aee657-8aa0-46ae-8d87-76153d8b46f3" providerId="ADAL" clId="{3FB2A8D5-0EA0-4612-859D-AA78CD135D4E}" dt="2024-02-17T17:37:45.665" v="41" actId="20577"/>
          <ac:spMkLst>
            <pc:docMk/>
            <pc:sldMk cId="3718213714" sldId="256"/>
            <ac:spMk id="3" creationId="{00000000-0000-0000-0000-000000000000}"/>
          </ac:spMkLst>
        </pc:spChg>
      </pc:sldChg>
      <pc:sldChg chg="modSp del mod">
        <pc:chgData name="Brandaw, Brian" userId="04aee657-8aa0-46ae-8d87-76153d8b46f3" providerId="ADAL" clId="{3FB2A8D5-0EA0-4612-859D-AA78CD135D4E}" dt="2024-02-17T17:45:31.010" v="718" actId="47"/>
        <pc:sldMkLst>
          <pc:docMk/>
          <pc:sldMk cId="2580403874" sldId="290"/>
        </pc:sldMkLst>
        <pc:spChg chg="mod">
          <ac:chgData name="Brandaw, Brian" userId="04aee657-8aa0-46ae-8d87-76153d8b46f3" providerId="ADAL" clId="{3FB2A8D5-0EA0-4612-859D-AA78CD135D4E}" dt="2024-02-17T17:38:10.124" v="77" actId="20577"/>
          <ac:spMkLst>
            <pc:docMk/>
            <pc:sldMk cId="2580403874" sldId="290"/>
            <ac:spMk id="2" creationId="{00000000-0000-0000-0000-000000000000}"/>
          </ac:spMkLst>
        </pc:spChg>
        <pc:spChg chg="mod">
          <ac:chgData name="Brandaw, Brian" userId="04aee657-8aa0-46ae-8d87-76153d8b46f3" providerId="ADAL" clId="{3FB2A8D5-0EA0-4612-859D-AA78CD135D4E}" dt="2024-02-17T17:43:32.260" v="518" actId="20577"/>
          <ac:spMkLst>
            <pc:docMk/>
            <pc:sldMk cId="2580403874" sldId="290"/>
            <ac:spMk id="7" creationId="{3B09C2FB-C7C2-0919-1216-C8A11D6CEF6E}"/>
          </ac:spMkLst>
        </pc:spChg>
      </pc:sldChg>
      <pc:sldChg chg="modSp add mod">
        <pc:chgData name="Brandaw, Brian" userId="04aee657-8aa0-46ae-8d87-76153d8b46f3" providerId="ADAL" clId="{3FB2A8D5-0EA0-4612-859D-AA78CD135D4E}" dt="2024-02-17T17:45:40.088" v="720" actId="6549"/>
        <pc:sldMkLst>
          <pc:docMk/>
          <pc:sldMk cId="3494091862" sldId="291"/>
        </pc:sldMkLst>
        <pc:spChg chg="mod">
          <ac:chgData name="Brandaw, Brian" userId="04aee657-8aa0-46ae-8d87-76153d8b46f3" providerId="ADAL" clId="{3FB2A8D5-0EA0-4612-859D-AA78CD135D4E}" dt="2024-02-17T17:45:40.088" v="720" actId="6549"/>
          <ac:spMkLst>
            <pc:docMk/>
            <pc:sldMk cId="3494091862" sldId="291"/>
            <ac:spMk id="7" creationId="{3B09C2FB-C7C2-0919-1216-C8A11D6CEF6E}"/>
          </ac:spMkLst>
        </pc:spChg>
      </pc:sldChg>
      <pc:sldChg chg="modSp add mod">
        <pc:chgData name="Brandaw, Brian" userId="04aee657-8aa0-46ae-8d87-76153d8b46f3" providerId="ADAL" clId="{3FB2A8D5-0EA0-4612-859D-AA78CD135D4E}" dt="2024-02-19T17:05:23.563" v="1511" actId="20577"/>
        <pc:sldMkLst>
          <pc:docMk/>
          <pc:sldMk cId="2726854854" sldId="292"/>
        </pc:sldMkLst>
        <pc:spChg chg="mod">
          <ac:chgData name="Brandaw, Brian" userId="04aee657-8aa0-46ae-8d87-76153d8b46f3" providerId="ADAL" clId="{3FB2A8D5-0EA0-4612-859D-AA78CD135D4E}" dt="2024-02-17T17:46:12.522" v="744" actId="20577"/>
          <ac:spMkLst>
            <pc:docMk/>
            <pc:sldMk cId="2726854854" sldId="292"/>
            <ac:spMk id="2" creationId="{00000000-0000-0000-0000-000000000000}"/>
          </ac:spMkLst>
        </pc:spChg>
        <pc:spChg chg="mod">
          <ac:chgData name="Brandaw, Brian" userId="04aee657-8aa0-46ae-8d87-76153d8b46f3" providerId="ADAL" clId="{3FB2A8D5-0EA0-4612-859D-AA78CD135D4E}" dt="2024-02-19T17:05:23.563" v="1511" actId="20577"/>
          <ac:spMkLst>
            <pc:docMk/>
            <pc:sldMk cId="2726854854" sldId="292"/>
            <ac:spMk id="7" creationId="{3B09C2FB-C7C2-0919-1216-C8A11D6CEF6E}"/>
          </ac:spMkLst>
        </pc:spChg>
      </pc:sldChg>
    </pc:docChg>
  </pc:docChgLst>
  <pc:docChgLst>
    <pc:chgData name="Johnson, Brandon" userId="b89d6c2a-8504-42b7-9bf5-2cf2271bdcfe" providerId="ADAL" clId="{3E736447-B6BF-456B-B54C-BAF351A3F74F}"/>
    <pc:docChg chg="undo custSel mod addSld delSld modSld sldOrd modMainMaster">
      <pc:chgData name="Johnson, Brandon" userId="b89d6c2a-8504-42b7-9bf5-2cf2271bdcfe" providerId="ADAL" clId="{3E736447-B6BF-456B-B54C-BAF351A3F74F}" dt="2023-05-17T17:22:46.259" v="1078" actId="20577"/>
      <pc:docMkLst>
        <pc:docMk/>
      </pc:docMkLst>
      <pc:sldChg chg="addSp delSp modSp mod">
        <pc:chgData name="Johnson, Brandon" userId="b89d6c2a-8504-42b7-9bf5-2cf2271bdcfe" providerId="ADAL" clId="{3E736447-B6BF-456B-B54C-BAF351A3F74F}" dt="2023-05-17T14:29:18.051" v="67" actId="22"/>
        <pc:sldMkLst>
          <pc:docMk/>
          <pc:sldMk cId="3718213714" sldId="256"/>
        </pc:sldMkLst>
        <pc:spChg chg="mod">
          <ac:chgData name="Johnson, Brandon" userId="b89d6c2a-8504-42b7-9bf5-2cf2271bdcfe" providerId="ADAL" clId="{3E736447-B6BF-456B-B54C-BAF351A3F74F}" dt="2023-05-17T14:27:26.867" v="35" actId="255"/>
          <ac:spMkLst>
            <pc:docMk/>
            <pc:sldMk cId="3718213714" sldId="256"/>
            <ac:spMk id="2" creationId="{00000000-0000-0000-0000-000000000000}"/>
          </ac:spMkLst>
        </pc:spChg>
        <pc:spChg chg="mod">
          <ac:chgData name="Johnson, Brandon" userId="b89d6c2a-8504-42b7-9bf5-2cf2271bdcfe" providerId="ADAL" clId="{3E736447-B6BF-456B-B54C-BAF351A3F74F}" dt="2023-05-17T14:27:39.759" v="59" actId="20577"/>
          <ac:spMkLst>
            <pc:docMk/>
            <pc:sldMk cId="3718213714" sldId="256"/>
            <ac:spMk id="3" creationId="{00000000-0000-0000-0000-000000000000}"/>
          </ac:spMkLst>
        </pc:spChg>
        <pc:spChg chg="add del">
          <ac:chgData name="Johnson, Brandon" userId="b89d6c2a-8504-42b7-9bf5-2cf2271bdcfe" providerId="ADAL" clId="{3E736447-B6BF-456B-B54C-BAF351A3F74F}" dt="2023-05-17T14:29:18.051" v="67" actId="22"/>
          <ac:spMkLst>
            <pc:docMk/>
            <pc:sldMk cId="3718213714" sldId="256"/>
            <ac:spMk id="5" creationId="{D506B1BF-91BE-DDBC-9076-1F1F9C56E0E6}"/>
          </ac:spMkLst>
        </pc:spChg>
      </pc:sldChg>
      <pc:sldChg chg="del">
        <pc:chgData name="Johnson, Brandon" userId="b89d6c2a-8504-42b7-9bf5-2cf2271bdcfe" providerId="ADAL" clId="{3E736447-B6BF-456B-B54C-BAF351A3F74F}" dt="2023-05-17T14:29:35.321" v="74" actId="47"/>
        <pc:sldMkLst>
          <pc:docMk/>
          <pc:sldMk cId="1777030820" sldId="269"/>
        </pc:sldMkLst>
      </pc:sldChg>
      <pc:sldChg chg="del">
        <pc:chgData name="Johnson, Brandon" userId="b89d6c2a-8504-42b7-9bf5-2cf2271bdcfe" providerId="ADAL" clId="{3E736447-B6BF-456B-B54C-BAF351A3F74F}" dt="2023-05-17T14:27:43.469" v="60" actId="47"/>
        <pc:sldMkLst>
          <pc:docMk/>
          <pc:sldMk cId="803549019" sldId="270"/>
        </pc:sldMkLst>
      </pc:sldChg>
      <pc:sldChg chg="del">
        <pc:chgData name="Johnson, Brandon" userId="b89d6c2a-8504-42b7-9bf5-2cf2271bdcfe" providerId="ADAL" clId="{3E736447-B6BF-456B-B54C-BAF351A3F74F}" dt="2023-05-17T14:27:43.815" v="61" actId="47"/>
        <pc:sldMkLst>
          <pc:docMk/>
          <pc:sldMk cId="651646267" sldId="271"/>
        </pc:sldMkLst>
      </pc:sldChg>
      <pc:sldChg chg="del">
        <pc:chgData name="Johnson, Brandon" userId="b89d6c2a-8504-42b7-9bf5-2cf2271bdcfe" providerId="ADAL" clId="{3E736447-B6BF-456B-B54C-BAF351A3F74F}" dt="2023-05-17T14:27:44.502" v="62" actId="47"/>
        <pc:sldMkLst>
          <pc:docMk/>
          <pc:sldMk cId="2284053080" sldId="272"/>
        </pc:sldMkLst>
      </pc:sldChg>
      <pc:sldChg chg="addSp delSp add del mod">
        <pc:chgData name="Johnson, Brandon" userId="b89d6c2a-8504-42b7-9bf5-2cf2271bdcfe" providerId="ADAL" clId="{3E736447-B6BF-456B-B54C-BAF351A3F74F}" dt="2023-05-17T14:29:34.482" v="73" actId="47"/>
        <pc:sldMkLst>
          <pc:docMk/>
          <pc:sldMk cId="1952814957" sldId="273"/>
        </pc:sldMkLst>
        <pc:spChg chg="add del">
          <ac:chgData name="Johnson, Brandon" userId="b89d6c2a-8504-42b7-9bf5-2cf2271bdcfe" providerId="ADAL" clId="{3E736447-B6BF-456B-B54C-BAF351A3F74F}" dt="2023-05-17T14:29:21.720" v="69" actId="22"/>
          <ac:spMkLst>
            <pc:docMk/>
            <pc:sldMk cId="1952814957" sldId="273"/>
            <ac:spMk id="6" creationId="{8AE6D3DD-87A2-2107-2301-DC0BE4F8ED0C}"/>
          </ac:spMkLst>
        </pc:spChg>
        <pc:picChg chg="del">
          <ac:chgData name="Johnson, Brandon" userId="b89d6c2a-8504-42b7-9bf5-2cf2271bdcfe" providerId="ADAL" clId="{3E736447-B6BF-456B-B54C-BAF351A3F74F}" dt="2023-05-17T14:27:50.118" v="65" actId="478"/>
          <ac:picMkLst>
            <pc:docMk/>
            <pc:sldMk cId="1952814957" sldId="273"/>
            <ac:picMk id="5" creationId="{5FEFD682-3A13-41AC-824B-5F9A665222F2}"/>
          </ac:picMkLst>
        </pc:picChg>
      </pc:sldChg>
      <pc:sldChg chg="addSp delSp modSp add mod ord">
        <pc:chgData name="Johnson, Brandon" userId="b89d6c2a-8504-42b7-9bf5-2cf2271bdcfe" providerId="ADAL" clId="{3E736447-B6BF-456B-B54C-BAF351A3F74F}" dt="2023-05-17T17:22:46.259" v="1078" actId="20577"/>
        <pc:sldMkLst>
          <pc:docMk/>
          <pc:sldMk cId="2580403874" sldId="290"/>
        </pc:sldMkLst>
        <pc:spChg chg="mod">
          <ac:chgData name="Johnson, Brandon" userId="b89d6c2a-8504-42b7-9bf5-2cf2271bdcfe" providerId="ADAL" clId="{3E736447-B6BF-456B-B54C-BAF351A3F74F}" dt="2023-05-17T14:37:09.908" v="764" actId="20577"/>
          <ac:spMkLst>
            <pc:docMk/>
            <pc:sldMk cId="2580403874" sldId="290"/>
            <ac:spMk id="2" creationId="{00000000-0000-0000-0000-000000000000}"/>
          </ac:spMkLst>
        </pc:spChg>
        <pc:spChg chg="add mod">
          <ac:chgData name="Johnson, Brandon" userId="b89d6c2a-8504-42b7-9bf5-2cf2271bdcfe" providerId="ADAL" clId="{3E736447-B6BF-456B-B54C-BAF351A3F74F}" dt="2023-05-17T17:22:46.259" v="1078" actId="20577"/>
          <ac:spMkLst>
            <pc:docMk/>
            <pc:sldMk cId="2580403874" sldId="290"/>
            <ac:spMk id="7" creationId="{3B09C2FB-C7C2-0919-1216-C8A11D6CEF6E}"/>
          </ac:spMkLst>
        </pc:sp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5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6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8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1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3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5" creationId="{01645F8A-78B6-4809-AEDD-84AB28D34FE9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6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8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9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1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3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4" creationId="{00000000-0000-0000-0000-000000000000}"/>
          </ac:picMkLst>
        </pc:picChg>
      </pc:sldChg>
      <pc:sldChg chg="add del">
        <pc:chgData name="Johnson, Brandon" userId="b89d6c2a-8504-42b7-9bf5-2cf2271bdcfe" providerId="ADAL" clId="{3E736447-B6BF-456B-B54C-BAF351A3F74F}" dt="2023-05-17T15:02:07.817" v="1019" actId="2696"/>
        <pc:sldMkLst>
          <pc:docMk/>
          <pc:sldMk cId="3583865523" sldId="291"/>
        </pc:sldMkLst>
      </pc:sldChg>
      <pc:sldMasterChg chg="modSp mod">
        <pc:chgData name="Johnson, Brandon" userId="b89d6c2a-8504-42b7-9bf5-2cf2271bdcfe" providerId="ADAL" clId="{3E736447-B6BF-456B-B54C-BAF351A3F74F}" dt="2023-05-17T17:14:23.787" v="1037" actId="20577"/>
        <pc:sldMasterMkLst>
          <pc:docMk/>
          <pc:sldMasterMk cId="1972498867" sldId="2147483663"/>
        </pc:sldMasterMkLst>
        <pc:spChg chg="mod">
          <ac:chgData name="Johnson, Brandon" userId="b89d6c2a-8504-42b7-9bf5-2cf2271bdcfe" providerId="ADAL" clId="{3E736447-B6BF-456B-B54C-BAF351A3F74F}" dt="2023-05-17T17:14:23.787" v="1037" actId="20577"/>
          <ac:spMkLst>
            <pc:docMk/>
            <pc:sldMasterMk cId="1972498867" sldId="2147483663"/>
            <ac:spMk id="9" creationId="{00000000-0000-0000-0000-000000000000}"/>
          </ac:spMkLst>
        </pc:spChg>
      </pc:sldMasterChg>
    </pc:docChg>
  </pc:docChgLst>
  <pc:docChgLst>
    <pc:chgData name="Johnson, Brandon" userId="b89d6c2a-8504-42b7-9bf5-2cf2271bdcfe" providerId="ADAL" clId="{DEFBBEBE-FDC4-44A9-8E91-4190F08FDE63}"/>
    <pc:docChg chg="custSel modSld">
      <pc:chgData name="Johnson, Brandon" userId="b89d6c2a-8504-42b7-9bf5-2cf2271bdcfe" providerId="ADAL" clId="{DEFBBEBE-FDC4-44A9-8E91-4190F08FDE63}" dt="2024-02-14T15:13:15.111" v="301" actId="20577"/>
      <pc:docMkLst>
        <pc:docMk/>
      </pc:docMkLst>
      <pc:sldChg chg="modSp mod">
        <pc:chgData name="Johnson, Brandon" userId="b89d6c2a-8504-42b7-9bf5-2cf2271bdcfe" providerId="ADAL" clId="{DEFBBEBE-FDC4-44A9-8E91-4190F08FDE63}" dt="2024-02-14T15:10:52.561" v="5" actId="20577"/>
        <pc:sldMkLst>
          <pc:docMk/>
          <pc:sldMk cId="3718213714" sldId="256"/>
        </pc:sldMkLst>
        <pc:spChg chg="mod">
          <ac:chgData name="Johnson, Brandon" userId="b89d6c2a-8504-42b7-9bf5-2cf2271bdcfe" providerId="ADAL" clId="{DEFBBEBE-FDC4-44A9-8E91-4190F08FDE63}" dt="2024-02-14T15:10:52.561" v="5" actId="20577"/>
          <ac:spMkLst>
            <pc:docMk/>
            <pc:sldMk cId="3718213714" sldId="256"/>
            <ac:spMk id="3" creationId="{00000000-0000-0000-0000-000000000000}"/>
          </ac:spMkLst>
        </pc:spChg>
      </pc:sldChg>
      <pc:sldChg chg="modSp mod">
        <pc:chgData name="Johnson, Brandon" userId="b89d6c2a-8504-42b7-9bf5-2cf2271bdcfe" providerId="ADAL" clId="{DEFBBEBE-FDC4-44A9-8E91-4190F08FDE63}" dt="2024-02-14T15:13:15.111" v="301" actId="20577"/>
        <pc:sldMkLst>
          <pc:docMk/>
          <pc:sldMk cId="2580403874" sldId="290"/>
        </pc:sldMkLst>
        <pc:spChg chg="mod">
          <ac:chgData name="Johnson, Brandon" userId="b89d6c2a-8504-42b7-9bf5-2cf2271bdcfe" providerId="ADAL" clId="{DEFBBEBE-FDC4-44A9-8E91-4190F08FDE63}" dt="2024-02-14T15:13:15.111" v="301" actId="20577"/>
          <ac:spMkLst>
            <pc:docMk/>
            <pc:sldMk cId="2580403874" sldId="290"/>
            <ac:spMk id="7" creationId="{3B09C2FB-C7C2-0919-1216-C8A11D6CEF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6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Secure API Pilot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Brian Brandaw and Balendu Mishra</a:t>
            </a:r>
          </a:p>
          <a:p>
            <a:pPr algn="l"/>
            <a:r>
              <a:rPr lang="en-US" dirty="0"/>
              <a:t>Date: 2/22/2024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API Pilot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200" dirty="0"/>
              <a:t>As the next step in the evolution of ERCOT’s API services, a new project will be launching later this year to implement a new version of the External Web Services system.</a:t>
            </a:r>
          </a:p>
          <a:p>
            <a:pPr lvl="1"/>
            <a:r>
              <a:rPr lang="en-US" sz="2200" dirty="0"/>
              <a:t>It is expected to be a multi year project due to the complexity and coordination necessary for adoption.</a:t>
            </a:r>
          </a:p>
          <a:p>
            <a:pPr lvl="1"/>
            <a:r>
              <a:rPr lang="en-US" sz="2200" dirty="0"/>
              <a:t>The Architecture and Development teams would like to solicit input from Market Participants</a:t>
            </a:r>
          </a:p>
          <a:p>
            <a:pPr lvl="1"/>
            <a:r>
              <a:rPr lang="en-US" sz="2200" dirty="0"/>
              <a:t>A limited function Pilot will be implemented to preview the new interface and to generate feedback.</a:t>
            </a:r>
          </a:p>
        </p:txBody>
      </p:sp>
    </p:spTree>
    <p:extLst>
      <p:ext uri="{BB962C8B-B14F-4D97-AF65-F5344CB8AC3E}">
        <p14:creationId xmlns:p14="http://schemas.microsoft.com/office/powerpoint/2010/main" val="349409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API Pilot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  <a:p>
            <a:pPr lvl="1"/>
            <a:r>
              <a:rPr lang="en-US" sz="2200" dirty="0"/>
              <a:t>ERCOT will develop a Roadmap which will chart the milestones of this effort over the next 3-5 years</a:t>
            </a:r>
          </a:p>
          <a:p>
            <a:pPr lvl="1"/>
            <a:r>
              <a:rPr lang="en-US" sz="2200" dirty="0"/>
              <a:t>Charter and Schedule Project</a:t>
            </a:r>
          </a:p>
          <a:p>
            <a:pPr lvl="1"/>
            <a:r>
              <a:rPr lang="en-US" sz="2200" dirty="0"/>
              <a:t>Document Scope, technical principles, and high level design</a:t>
            </a:r>
          </a:p>
          <a:p>
            <a:pPr lvl="1"/>
            <a:r>
              <a:rPr lang="en-US" sz="2200" dirty="0"/>
              <a:t>Implement </a:t>
            </a:r>
            <a:r>
              <a:rPr lang="en-US" sz="2200"/>
              <a:t>limited functionality Pilot </a:t>
            </a:r>
            <a:r>
              <a:rPr lang="en-US" sz="2200" dirty="0"/>
              <a:t>as a preview to Market Participants</a:t>
            </a:r>
          </a:p>
          <a:p>
            <a:r>
              <a:rPr lang="en-US" sz="2400" dirty="0"/>
              <a:t>Input requested</a:t>
            </a:r>
          </a:p>
          <a:p>
            <a:pPr lvl="1"/>
            <a:r>
              <a:rPr lang="en-US" sz="2200" dirty="0"/>
              <a:t>The team would like input on features and design principles from the people who will be making use of the system.</a:t>
            </a:r>
          </a:p>
          <a:p>
            <a:pPr lvl="1"/>
            <a:r>
              <a:rPr lang="en-US" sz="2200" dirty="0"/>
              <a:t>If there are features you would like to see implemented or problems addressed, please pass that along.</a:t>
            </a:r>
          </a:p>
        </p:txBody>
      </p:sp>
    </p:spTree>
    <p:extLst>
      <p:ext uri="{BB962C8B-B14F-4D97-AF65-F5344CB8AC3E}">
        <p14:creationId xmlns:p14="http://schemas.microsoft.com/office/powerpoint/2010/main" val="27268548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Props1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sharepoint/v4"/>
    <ds:schemaRef ds:uri="c34af464-7aa1-4edd-9be4-83dffc1cb926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aa4d6c3-c158-44c8-841a-c9a1485dc55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198</Words>
  <Application>Microsoft Office PowerPoint</Application>
  <PresentationFormat>Widescreen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1_Office Theme</vt:lpstr>
      <vt:lpstr>ERCOT Secure API Pilot</vt:lpstr>
      <vt:lpstr>Secure API Pilot</vt:lpstr>
      <vt:lpstr>Secure API Pilot (cont.)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Brandaw, Brian</cp:lastModifiedBy>
  <cp:revision>3</cp:revision>
  <dcterms:created xsi:type="dcterms:W3CDTF">2019-09-18T13:06:40Z</dcterms:created>
  <dcterms:modified xsi:type="dcterms:W3CDTF">2024-02-19T17:05:33Z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