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18" r:id="rId8"/>
    <p:sldId id="319" r:id="rId9"/>
    <p:sldId id="320" r:id="rId10"/>
    <p:sldId id="321" r:id="rId1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823630-6FEE-48DA-AF89-F4BBB01A340F}" v="15" dt="2024-02-21T19:25:39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4" d="100"/>
          <a:sy n="114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0C31D26A-EEE1-411A-BEB4-16733AD385FE}"/>
    <pc:docChg chg="custSel modSld">
      <pc:chgData name="Badri, Sreenivas" userId="0b43dccd-042e-4be0-871d-afa1d90d6a2e" providerId="ADAL" clId="{0C31D26A-EEE1-411A-BEB4-16733AD385FE}" dt="2023-12-14T18:41:27.220" v="769" actId="20577"/>
      <pc:docMkLst>
        <pc:docMk/>
      </pc:docMkLst>
      <pc:sldChg chg="modSp mod">
        <pc:chgData name="Badri, Sreenivas" userId="0b43dccd-042e-4be0-871d-afa1d90d6a2e" providerId="ADAL" clId="{0C31D26A-EEE1-411A-BEB4-16733AD385FE}" dt="2023-12-14T18:41:07.477" v="76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C31D26A-EEE1-411A-BEB4-16733AD385FE}" dt="2023-12-14T18:41:07.477" v="76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0C31D26A-EEE1-411A-BEB4-16733AD385FE}" dt="2023-12-14T18:41:27.220" v="76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0C31D26A-EEE1-411A-BEB4-16733AD385FE}" dt="2023-12-14T18:17:26.551" v="5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0C31D26A-EEE1-411A-BEB4-16733AD385FE}" dt="2023-12-14T18:41:27.220" v="769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B58432CE-8C3D-4754-8BE2-99F94C4B3A94}"/>
    <pc:docChg chg="modSld">
      <pc:chgData name="Badri, Sreenivas" userId="0b43dccd-042e-4be0-871d-afa1d90d6a2e" providerId="ADAL" clId="{B58432CE-8C3D-4754-8BE2-99F94C4B3A94}" dt="2024-02-21T19:31:20.547" v="34" actId="255"/>
      <pc:docMkLst>
        <pc:docMk/>
      </pc:docMkLst>
      <pc:sldChg chg="modSp mod">
        <pc:chgData name="Badri, Sreenivas" userId="0b43dccd-042e-4be0-871d-afa1d90d6a2e" providerId="ADAL" clId="{B58432CE-8C3D-4754-8BE2-99F94C4B3A94}" dt="2024-02-21T19:31:20.547" v="34" actId="255"/>
        <pc:sldMkLst>
          <pc:docMk/>
          <pc:sldMk cId="730603795" sldId="260"/>
        </pc:sldMkLst>
        <pc:spChg chg="mod">
          <ac:chgData name="Badri, Sreenivas" userId="0b43dccd-042e-4be0-871d-afa1d90d6a2e" providerId="ADAL" clId="{B58432CE-8C3D-4754-8BE2-99F94C4B3A94}" dt="2024-02-21T19:31:20.547" v="34" actId="255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A7283189-1D00-4DDA-A585-018615A0872E}"/>
    <pc:docChg chg="undo custSel delSld modSld">
      <pc:chgData name="Badri, Sreenivas" userId="0b43dccd-042e-4be0-871d-afa1d90d6a2e" providerId="ADAL" clId="{A7283189-1D00-4DDA-A585-018615A0872E}" dt="2023-08-24T18:33:44.037" v="849" actId="20577"/>
      <pc:docMkLst>
        <pc:docMk/>
      </pc:docMkLst>
      <pc:sldChg chg="modSp mod">
        <pc:chgData name="Badri, Sreenivas" userId="0b43dccd-042e-4be0-871d-afa1d90d6a2e" providerId="ADAL" clId="{A7283189-1D00-4DDA-A585-018615A0872E}" dt="2023-08-24T00:39:15.480" v="1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7283189-1D00-4DDA-A585-018615A0872E}" dt="2023-08-24T00:39:15.480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7283189-1D00-4DDA-A585-018615A0872E}" dt="2023-08-24T18:33:44.037" v="84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A7283189-1D00-4DDA-A585-018615A0872E}" dt="2023-08-24T01:10:41.275" v="62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A7283189-1D00-4DDA-A585-018615A0872E}" dt="2023-08-24T18:33:44.037" v="849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Badri, Sreenivas" userId="0b43dccd-042e-4be0-871d-afa1d90d6a2e" providerId="ADAL" clId="{A7283189-1D00-4DDA-A585-018615A0872E}" dt="2023-08-24T01:09:36.374" v="564" actId="47"/>
        <pc:sldMkLst>
          <pc:docMk/>
          <pc:sldMk cId="3812552547" sldId="319"/>
        </pc:sldMkLst>
      </pc:sldChg>
      <pc:sldChg chg="del">
        <pc:chgData name="Badri, Sreenivas" userId="0b43dccd-042e-4be0-871d-afa1d90d6a2e" providerId="ADAL" clId="{A7283189-1D00-4DDA-A585-018615A0872E}" dt="2023-08-24T01:09:35.787" v="563" actId="47"/>
        <pc:sldMkLst>
          <pc:docMk/>
          <pc:sldMk cId="2502745060" sldId="320"/>
        </pc:sldMkLst>
      </pc:sldChg>
    </pc:docChg>
  </pc:docChgLst>
  <pc:docChgLst>
    <pc:chgData name="Badri, Sreenivas" userId="0b43dccd-042e-4be0-871d-afa1d90d6a2e" providerId="ADAL" clId="{BD823630-6FEE-48DA-AF89-F4BBB01A340F}"/>
    <pc:docChg chg="undo custSel addSld modSld">
      <pc:chgData name="Badri, Sreenivas" userId="0b43dccd-042e-4be0-871d-afa1d90d6a2e" providerId="ADAL" clId="{BD823630-6FEE-48DA-AF89-F4BBB01A340F}" dt="2024-02-21T19:25:54.426" v="57" actId="20577"/>
      <pc:docMkLst>
        <pc:docMk/>
      </pc:docMkLst>
      <pc:sldChg chg="modSp mod">
        <pc:chgData name="Badri, Sreenivas" userId="0b43dccd-042e-4be0-871d-afa1d90d6a2e" providerId="ADAL" clId="{BD823630-6FEE-48DA-AF89-F4BBB01A340F}" dt="2024-02-21T19:20:55.020" v="0"/>
        <pc:sldMkLst>
          <pc:docMk/>
          <pc:sldMk cId="730603795" sldId="260"/>
        </pc:sldMkLst>
        <pc:spChg chg="mod">
          <ac:chgData name="Badri, Sreenivas" userId="0b43dccd-042e-4be0-871d-afa1d90d6a2e" providerId="ADAL" clId="{BD823630-6FEE-48DA-AF89-F4BBB01A340F}" dt="2024-02-21T19:20:55.020" v="0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D823630-6FEE-48DA-AF89-F4BBB01A340F}" dt="2024-02-21T19:21:55.149" v="5"/>
        <pc:sldMkLst>
          <pc:docMk/>
          <pc:sldMk cId="4064255820" sldId="318"/>
        </pc:sldMkLst>
        <pc:spChg chg="mod">
          <ac:chgData name="Badri, Sreenivas" userId="0b43dccd-042e-4be0-871d-afa1d90d6a2e" providerId="ADAL" clId="{BD823630-6FEE-48DA-AF89-F4BBB01A340F}" dt="2024-02-21T19:21:55.149" v="5"/>
          <ac:spMkLst>
            <pc:docMk/>
            <pc:sldMk cId="4064255820" sldId="318"/>
            <ac:spMk id="2" creationId="{00000000-0000-0000-0000-000000000000}"/>
          </ac:spMkLst>
        </pc:spChg>
        <pc:spChg chg="del">
          <ac:chgData name="Badri, Sreenivas" userId="0b43dccd-042e-4be0-871d-afa1d90d6a2e" providerId="ADAL" clId="{BD823630-6FEE-48DA-AF89-F4BBB01A340F}" dt="2024-02-21T19:21:04.958" v="1" actId="478"/>
          <ac:spMkLst>
            <pc:docMk/>
            <pc:sldMk cId="4064255820" sldId="318"/>
            <ac:spMk id="3" creationId="{00000000-0000-0000-0000-000000000000}"/>
          </ac:spMkLst>
        </pc:spChg>
        <pc:spChg chg="add mod">
          <ac:chgData name="Badri, Sreenivas" userId="0b43dccd-042e-4be0-871d-afa1d90d6a2e" providerId="ADAL" clId="{BD823630-6FEE-48DA-AF89-F4BBB01A340F}" dt="2024-02-21T19:21:36.682" v="3" actId="1076"/>
          <ac:spMkLst>
            <pc:docMk/>
            <pc:sldMk cId="4064255820" sldId="318"/>
            <ac:spMk id="5" creationId="{B55DF0AD-688D-CA9C-DD6F-C5026A2D9FB0}"/>
          </ac:spMkLst>
        </pc:spChg>
      </pc:sldChg>
      <pc:sldChg chg="addSp delSp modSp add mod">
        <pc:chgData name="Badri, Sreenivas" userId="0b43dccd-042e-4be0-871d-afa1d90d6a2e" providerId="ADAL" clId="{BD823630-6FEE-48DA-AF89-F4BBB01A340F}" dt="2024-02-21T19:24:09.499" v="22" actId="1036"/>
        <pc:sldMkLst>
          <pc:docMk/>
          <pc:sldMk cId="2770479112" sldId="319"/>
        </pc:sldMkLst>
        <pc:spChg chg="mod">
          <ac:chgData name="Badri, Sreenivas" userId="0b43dccd-042e-4be0-871d-afa1d90d6a2e" providerId="ADAL" clId="{BD823630-6FEE-48DA-AF89-F4BBB01A340F}" dt="2024-02-21T19:21:58.796" v="6"/>
          <ac:spMkLst>
            <pc:docMk/>
            <pc:sldMk cId="2770479112" sldId="319"/>
            <ac:spMk id="2" creationId="{00000000-0000-0000-0000-000000000000}"/>
          </ac:spMkLst>
        </pc:spChg>
        <pc:spChg chg="add del mod">
          <ac:chgData name="Badri, Sreenivas" userId="0b43dccd-042e-4be0-871d-afa1d90d6a2e" providerId="ADAL" clId="{BD823630-6FEE-48DA-AF89-F4BBB01A340F}" dt="2024-02-21T19:22:32.602" v="13" actId="478"/>
          <ac:spMkLst>
            <pc:docMk/>
            <pc:sldMk cId="2770479112" sldId="319"/>
            <ac:spMk id="4" creationId="{9897E8CC-C7AB-01EB-C177-C6345DB90FDE}"/>
          </ac:spMkLst>
        </pc:spChg>
        <pc:spChg chg="del mod">
          <ac:chgData name="Badri, Sreenivas" userId="0b43dccd-042e-4be0-871d-afa1d90d6a2e" providerId="ADAL" clId="{BD823630-6FEE-48DA-AF89-F4BBB01A340F}" dt="2024-02-21T19:22:08.268" v="8" actId="478"/>
          <ac:spMkLst>
            <pc:docMk/>
            <pc:sldMk cId="2770479112" sldId="319"/>
            <ac:spMk id="5" creationId="{B55DF0AD-688D-CA9C-DD6F-C5026A2D9FB0}"/>
          </ac:spMkLst>
        </pc:spChg>
        <pc:spChg chg="add del">
          <ac:chgData name="Badri, Sreenivas" userId="0b43dccd-042e-4be0-871d-afa1d90d6a2e" providerId="ADAL" clId="{BD823630-6FEE-48DA-AF89-F4BBB01A340F}" dt="2024-02-21T19:22:13.995" v="10" actId="22"/>
          <ac:spMkLst>
            <pc:docMk/>
            <pc:sldMk cId="2770479112" sldId="319"/>
            <ac:spMk id="7" creationId="{91899375-52B2-9211-4F55-04C60A828E40}"/>
          </ac:spMkLst>
        </pc:spChg>
        <pc:spChg chg="add del mod">
          <ac:chgData name="Badri, Sreenivas" userId="0b43dccd-042e-4be0-871d-afa1d90d6a2e" providerId="ADAL" clId="{BD823630-6FEE-48DA-AF89-F4BBB01A340F}" dt="2024-02-21T19:22:25.801" v="12"/>
          <ac:spMkLst>
            <pc:docMk/>
            <pc:sldMk cId="2770479112" sldId="319"/>
            <ac:spMk id="8" creationId="{9D92D59E-84A5-FB15-977A-79520F39C1DE}"/>
          </ac:spMkLst>
        </pc:spChg>
        <pc:spChg chg="add del">
          <ac:chgData name="Badri, Sreenivas" userId="0b43dccd-042e-4be0-871d-afa1d90d6a2e" providerId="ADAL" clId="{BD823630-6FEE-48DA-AF89-F4BBB01A340F}" dt="2024-02-21T19:22:43.627" v="15" actId="22"/>
          <ac:spMkLst>
            <pc:docMk/>
            <pc:sldMk cId="2770479112" sldId="319"/>
            <ac:spMk id="10" creationId="{122EAE4E-36A9-3F95-EE53-757209B18F41}"/>
          </ac:spMkLst>
        </pc:spChg>
        <pc:spChg chg="add mod">
          <ac:chgData name="Badri, Sreenivas" userId="0b43dccd-042e-4be0-871d-afa1d90d6a2e" providerId="ADAL" clId="{BD823630-6FEE-48DA-AF89-F4BBB01A340F}" dt="2024-02-21T19:24:07.721" v="21" actId="1076"/>
          <ac:spMkLst>
            <pc:docMk/>
            <pc:sldMk cId="2770479112" sldId="319"/>
            <ac:spMk id="11" creationId="{8B6CDFC2-7139-6E00-F174-0EDB862FA85A}"/>
          </ac:spMkLst>
        </pc:spChg>
        <pc:picChg chg="add mod">
          <ac:chgData name="Badri, Sreenivas" userId="0b43dccd-042e-4be0-871d-afa1d90d6a2e" providerId="ADAL" clId="{BD823630-6FEE-48DA-AF89-F4BBB01A340F}" dt="2024-02-21T19:24:09.499" v="22" actId="1036"/>
          <ac:picMkLst>
            <pc:docMk/>
            <pc:sldMk cId="2770479112" sldId="319"/>
            <ac:picMk id="12" creationId="{58590755-3731-18F4-0E23-8D5400FBDE7D}"/>
          </ac:picMkLst>
        </pc:picChg>
        <pc:picChg chg="add mod">
          <ac:chgData name="Badri, Sreenivas" userId="0b43dccd-042e-4be0-871d-afa1d90d6a2e" providerId="ADAL" clId="{BD823630-6FEE-48DA-AF89-F4BBB01A340F}" dt="2024-02-21T19:23:54.912" v="19"/>
          <ac:picMkLst>
            <pc:docMk/>
            <pc:sldMk cId="2770479112" sldId="319"/>
            <ac:picMk id="13" creationId="{7061C5A7-98D4-7CBA-040E-E51186A31E70}"/>
          </ac:picMkLst>
        </pc:picChg>
      </pc:sldChg>
      <pc:sldChg chg="addSp delSp modSp add mod">
        <pc:chgData name="Badri, Sreenivas" userId="0b43dccd-042e-4be0-871d-afa1d90d6a2e" providerId="ADAL" clId="{BD823630-6FEE-48DA-AF89-F4BBB01A340F}" dt="2024-02-21T19:25:08.314" v="33"/>
        <pc:sldMkLst>
          <pc:docMk/>
          <pc:sldMk cId="586559172" sldId="320"/>
        </pc:sldMkLst>
        <pc:spChg chg="add del mod">
          <ac:chgData name="Badri, Sreenivas" userId="0b43dccd-042e-4be0-871d-afa1d90d6a2e" providerId="ADAL" clId="{BD823630-6FEE-48DA-AF89-F4BBB01A340F}" dt="2024-02-21T19:24:33.275" v="26" actId="478"/>
          <ac:spMkLst>
            <pc:docMk/>
            <pc:sldMk cId="586559172" sldId="320"/>
            <ac:spMk id="4" creationId="{D81E95C9-42EA-228D-A5DC-9668D3F43157}"/>
          </ac:spMkLst>
        </pc:spChg>
        <pc:spChg chg="add mod">
          <ac:chgData name="Badri, Sreenivas" userId="0b43dccd-042e-4be0-871d-afa1d90d6a2e" providerId="ADAL" clId="{BD823630-6FEE-48DA-AF89-F4BBB01A340F}" dt="2024-02-21T19:24:45.081" v="29" actId="1076"/>
          <ac:spMkLst>
            <pc:docMk/>
            <pc:sldMk cId="586559172" sldId="320"/>
            <ac:spMk id="5" creationId="{928BD243-1A2C-AB0D-C342-90F99722D414}"/>
          </ac:spMkLst>
        </pc:spChg>
        <pc:spChg chg="del">
          <ac:chgData name="Badri, Sreenivas" userId="0b43dccd-042e-4be0-871d-afa1d90d6a2e" providerId="ADAL" clId="{BD823630-6FEE-48DA-AF89-F4BBB01A340F}" dt="2024-02-21T19:24:25.327" v="24" actId="478"/>
          <ac:spMkLst>
            <pc:docMk/>
            <pc:sldMk cId="586559172" sldId="320"/>
            <ac:spMk id="11" creationId="{8B6CDFC2-7139-6E00-F174-0EDB862FA85A}"/>
          </ac:spMkLst>
        </pc:spChg>
        <pc:picChg chg="add mod">
          <ac:chgData name="Badri, Sreenivas" userId="0b43dccd-042e-4be0-871d-afa1d90d6a2e" providerId="ADAL" clId="{BD823630-6FEE-48DA-AF89-F4BBB01A340F}" dt="2024-02-21T19:24:57.538" v="31" actId="1076"/>
          <ac:picMkLst>
            <pc:docMk/>
            <pc:sldMk cId="586559172" sldId="320"/>
            <ac:picMk id="6" creationId="{21D63AAA-6FB8-0FC7-7047-DCD76B6188CA}"/>
          </ac:picMkLst>
        </pc:picChg>
        <pc:picChg chg="add del mod">
          <ac:chgData name="Badri, Sreenivas" userId="0b43dccd-042e-4be0-871d-afa1d90d6a2e" providerId="ADAL" clId="{BD823630-6FEE-48DA-AF89-F4BBB01A340F}" dt="2024-02-21T19:25:08.314" v="33"/>
          <ac:picMkLst>
            <pc:docMk/>
            <pc:sldMk cId="586559172" sldId="320"/>
            <ac:picMk id="7" creationId="{9FA4FE3C-058A-DF63-CD18-8D2B9706F67B}"/>
          </ac:picMkLst>
        </pc:picChg>
        <pc:picChg chg="del">
          <ac:chgData name="Badri, Sreenivas" userId="0b43dccd-042e-4be0-871d-afa1d90d6a2e" providerId="ADAL" clId="{BD823630-6FEE-48DA-AF89-F4BBB01A340F}" dt="2024-02-21T19:24:27.578" v="25" actId="478"/>
          <ac:picMkLst>
            <pc:docMk/>
            <pc:sldMk cId="586559172" sldId="320"/>
            <ac:picMk id="12" creationId="{58590755-3731-18F4-0E23-8D5400FBDE7D}"/>
          </ac:picMkLst>
        </pc:picChg>
        <pc:picChg chg="del">
          <ac:chgData name="Badri, Sreenivas" userId="0b43dccd-042e-4be0-871d-afa1d90d6a2e" providerId="ADAL" clId="{BD823630-6FEE-48DA-AF89-F4BBB01A340F}" dt="2024-02-21T19:24:35.322" v="27" actId="478"/>
          <ac:picMkLst>
            <pc:docMk/>
            <pc:sldMk cId="586559172" sldId="320"/>
            <ac:picMk id="13" creationId="{7061C5A7-98D4-7CBA-040E-E51186A31E70}"/>
          </ac:picMkLst>
        </pc:picChg>
      </pc:sldChg>
      <pc:sldChg chg="addSp delSp modSp add mod">
        <pc:chgData name="Badri, Sreenivas" userId="0b43dccd-042e-4be0-871d-afa1d90d6a2e" providerId="ADAL" clId="{BD823630-6FEE-48DA-AF89-F4BBB01A340F}" dt="2024-02-21T19:25:54.426" v="57" actId="20577"/>
        <pc:sldMkLst>
          <pc:docMk/>
          <pc:sldMk cId="4032421844" sldId="321"/>
        </pc:sldMkLst>
        <pc:spChg chg="add del mod">
          <ac:chgData name="Badri, Sreenivas" userId="0b43dccd-042e-4be0-871d-afa1d90d6a2e" providerId="ADAL" clId="{BD823630-6FEE-48DA-AF89-F4BBB01A340F}" dt="2024-02-21T19:25:22.123" v="36" actId="478"/>
          <ac:spMkLst>
            <pc:docMk/>
            <pc:sldMk cId="4032421844" sldId="321"/>
            <ac:spMk id="4" creationId="{1EA13A09-7507-288A-A081-D7CCBA05EA39}"/>
          </ac:spMkLst>
        </pc:spChg>
        <pc:spChg chg="del">
          <ac:chgData name="Badri, Sreenivas" userId="0b43dccd-042e-4be0-871d-afa1d90d6a2e" providerId="ADAL" clId="{BD823630-6FEE-48DA-AF89-F4BBB01A340F}" dt="2024-02-21T19:25:19.213" v="35" actId="478"/>
          <ac:spMkLst>
            <pc:docMk/>
            <pc:sldMk cId="4032421844" sldId="321"/>
            <ac:spMk id="5" creationId="{928BD243-1A2C-AB0D-C342-90F99722D414}"/>
          </ac:spMkLst>
        </pc:spChg>
        <pc:spChg chg="add mod">
          <ac:chgData name="Badri, Sreenivas" userId="0b43dccd-042e-4be0-871d-afa1d90d6a2e" providerId="ADAL" clId="{BD823630-6FEE-48DA-AF89-F4BBB01A340F}" dt="2024-02-21T19:25:54.426" v="57" actId="20577"/>
          <ac:spMkLst>
            <pc:docMk/>
            <pc:sldMk cId="4032421844" sldId="321"/>
            <ac:spMk id="7" creationId="{03FE54B8-AC13-1DE6-631D-872EB0101F79}"/>
          </ac:spMkLst>
        </pc:spChg>
        <pc:picChg chg="del">
          <ac:chgData name="Badri, Sreenivas" userId="0b43dccd-042e-4be0-871d-afa1d90d6a2e" providerId="ADAL" clId="{BD823630-6FEE-48DA-AF89-F4BBB01A340F}" dt="2024-02-21T19:25:23.866" v="37" actId="478"/>
          <ac:picMkLst>
            <pc:docMk/>
            <pc:sldMk cId="4032421844" sldId="321"/>
            <ac:picMk id="6" creationId="{21D63AAA-6FB8-0FC7-7047-DCD76B6188CA}"/>
          </ac:picMkLst>
        </pc:picChg>
        <pc:picChg chg="add mod">
          <ac:chgData name="Badri, Sreenivas" userId="0b43dccd-042e-4be0-871d-afa1d90d6a2e" providerId="ADAL" clId="{BD823630-6FEE-48DA-AF89-F4BBB01A340F}" dt="2024-02-21T19:25:35.678" v="39"/>
          <ac:picMkLst>
            <pc:docMk/>
            <pc:sldMk cId="4032421844" sldId="321"/>
            <ac:picMk id="8" creationId="{12802CCA-BD8C-B886-B425-300CC27B20C1}"/>
          </ac:picMkLst>
        </pc:picChg>
        <pc:picChg chg="add mod">
          <ac:chgData name="Badri, Sreenivas" userId="0b43dccd-042e-4be0-871d-afa1d90d6a2e" providerId="ADAL" clId="{BD823630-6FEE-48DA-AF89-F4BBB01A340F}" dt="2024-02-21T19:25:39.410" v="40"/>
          <ac:picMkLst>
            <pc:docMk/>
            <pc:sldMk cId="4032421844" sldId="321"/>
            <ac:picMk id="9" creationId="{CE8C1A01-D331-C125-0A6C-927F3F484898}"/>
          </ac:picMkLst>
        </pc:picChg>
      </pc:sldChg>
    </pc:docChg>
  </pc:docChgLst>
  <pc:docChgLst>
    <pc:chgData name="Anderson, Troy" userId="04de3903-03dd-44db-8353-3f14e4dd6886" providerId="ADAL" clId="{D4451043-70A1-453C-8218-F608FA6BFA18}"/>
    <pc:docChg chg="undo custSel addSld delSld modSld">
      <pc:chgData name="Anderson, Troy" userId="04de3903-03dd-44db-8353-3f14e4dd6886" providerId="ADAL" clId="{D4451043-70A1-453C-8218-F608FA6BFA18}" dt="2023-07-28T16:27:48.409" v="1119" actId="20577"/>
      <pc:docMkLst>
        <pc:docMk/>
      </pc:docMkLst>
      <pc:sldChg chg="del">
        <pc:chgData name="Anderson, Troy" userId="04de3903-03dd-44db-8353-3f14e4dd6886" providerId="ADAL" clId="{D4451043-70A1-453C-8218-F608FA6BFA18}" dt="2023-07-28T15:39:12.358" v="14" actId="47"/>
        <pc:sldMkLst>
          <pc:docMk/>
          <pc:sldMk cId="530499478" sldId="258"/>
        </pc:sldMkLst>
      </pc:sldChg>
      <pc:sldChg chg="modSp mod">
        <pc:chgData name="Anderson, Troy" userId="04de3903-03dd-44db-8353-3f14e4dd6886" providerId="ADAL" clId="{D4451043-70A1-453C-8218-F608FA6BFA18}" dt="2023-07-28T15:38:59.559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D4451043-70A1-453C-8218-F608FA6BFA18}" dt="2023-07-28T15:38:59.559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190927396" sldId="267"/>
        </pc:sldMkLst>
      </pc:sldChg>
      <pc:sldChg chg="delSp modSp mod">
        <pc:chgData name="Anderson, Troy" userId="04de3903-03dd-44db-8353-3f14e4dd6886" providerId="ADAL" clId="{D4451043-70A1-453C-8218-F608FA6BFA18}" dt="2023-07-28T16:27:48.409" v="111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D4451043-70A1-453C-8218-F608FA6BFA18}" dt="2023-07-28T15:45:19.058" v="18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7:48.409" v="1119" actId="20577"/>
          <ac:spMkLst>
            <pc:docMk/>
            <pc:sldMk cId="4064255820" sldId="318"/>
            <ac:spMk id="3" creationId="{00000000-0000-0000-0000-000000000000}"/>
          </ac:spMkLst>
        </pc:spChg>
        <pc:spChg chg="del">
          <ac:chgData name="Anderson, Troy" userId="04de3903-03dd-44db-8353-3f14e4dd6886" providerId="ADAL" clId="{D4451043-70A1-453C-8218-F608FA6BFA18}" dt="2023-07-28T15:40:12.075" v="17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modSp add mod">
        <pc:chgData name="Anderson, Troy" userId="04de3903-03dd-44db-8353-3f14e4dd6886" providerId="ADAL" clId="{D4451043-70A1-453C-8218-F608FA6BFA18}" dt="2023-07-28T16:26:46.671" v="1111" actId="20577"/>
        <pc:sldMkLst>
          <pc:docMk/>
          <pc:sldMk cId="3812552547" sldId="319"/>
        </pc:sldMkLst>
        <pc:spChg chg="mod">
          <ac:chgData name="Anderson, Troy" userId="04de3903-03dd-44db-8353-3f14e4dd6886" providerId="ADAL" clId="{D4451043-70A1-453C-8218-F608FA6BFA18}" dt="2023-07-28T15:50:11.494" v="309" actId="14100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6:46.671" v="1111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944727326" sldId="356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1067933821" sldId="703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860210434" sldId="704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555911169" sldId="705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608469073" sldId="706"/>
        </pc:sldMkLst>
      </pc:sldChg>
    </pc:docChg>
  </pc:docChgLst>
  <pc:docChgLst>
    <pc:chgData name="Badri, Sreenivas" userId="0b43dccd-042e-4be0-871d-afa1d90d6a2e" providerId="ADAL" clId="{4E32BCF8-EE68-4C68-AFBA-ACFDC95FC591}"/>
    <pc:docChg chg="custSel modSld">
      <pc:chgData name="Badri, Sreenivas" userId="0b43dccd-042e-4be0-871d-afa1d90d6a2e" providerId="ADAL" clId="{4E32BCF8-EE68-4C68-AFBA-ACFDC95FC591}" dt="2023-12-14T16:36:55.851" v="182" actId="1076"/>
      <pc:docMkLst>
        <pc:docMk/>
      </pc:docMkLst>
      <pc:sldChg chg="modSp mod">
        <pc:chgData name="Badri, Sreenivas" userId="0b43dccd-042e-4be0-871d-afa1d90d6a2e" providerId="ADAL" clId="{4E32BCF8-EE68-4C68-AFBA-ACFDC95FC591}" dt="2023-12-14T15:22:32.044" v="7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E32BCF8-EE68-4C68-AFBA-ACFDC95FC591}" dt="2023-12-14T15:22:32.044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E32BCF8-EE68-4C68-AFBA-ACFDC95FC591}" dt="2023-12-14T16:36:55.851" v="182" actId="1076"/>
        <pc:sldMkLst>
          <pc:docMk/>
          <pc:sldMk cId="4064255820" sldId="318"/>
        </pc:sldMkLst>
        <pc:spChg chg="mod">
          <ac:chgData name="Badri, Sreenivas" userId="0b43dccd-042e-4be0-871d-afa1d90d6a2e" providerId="ADAL" clId="{4E32BCF8-EE68-4C68-AFBA-ACFDC95FC591}" dt="2023-12-14T16:36:55.851" v="182" actId="1076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4E32BCF8-EE68-4C68-AFBA-ACFDC95FC591}" dt="2023-12-14T15:37:33.675" v="181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F24B09A2-58EB-42A1-B4DE-7C6E3BC80DCD}"/>
    <pc:docChg chg="undo custSel addSld modSld">
      <pc:chgData name="Badri, Sreenivas" userId="0b43dccd-042e-4be0-871d-afa1d90d6a2e" providerId="ADAL" clId="{F24B09A2-58EB-42A1-B4DE-7C6E3BC80DCD}" dt="2023-08-24T00:20:49.294" v="734" actId="20577"/>
      <pc:docMkLst>
        <pc:docMk/>
      </pc:docMkLst>
      <pc:sldChg chg="modSp mod">
        <pc:chgData name="Badri, Sreenivas" userId="0b43dccd-042e-4be0-871d-afa1d90d6a2e" providerId="ADAL" clId="{F24B09A2-58EB-42A1-B4DE-7C6E3BC80DCD}" dt="2023-08-23T22:41:00.637" v="1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F24B09A2-58EB-42A1-B4DE-7C6E3BC80DCD}" dt="2023-08-23T22:41:00.637" v="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01:15.081" v="574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F24B09A2-58EB-42A1-B4DE-7C6E3BC80DCD}" dt="2023-08-23T23:33:54.672" v="13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01:15.081" v="574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20:49.294" v="734" actId="20577"/>
        <pc:sldMkLst>
          <pc:docMk/>
          <pc:sldMk cId="3812552547" sldId="319"/>
        </pc:sldMkLst>
        <pc:spChg chg="mod">
          <ac:chgData name="Badri, Sreenivas" userId="0b43dccd-042e-4be0-871d-afa1d90d6a2e" providerId="ADAL" clId="{F24B09A2-58EB-42A1-B4DE-7C6E3BC80DCD}" dt="2023-08-23T23:34:22.703" v="139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20:49.294" v="734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F24B09A2-58EB-42A1-B4DE-7C6E3BC80DCD}" dt="2023-08-23T23:34:18.251" v="138"/>
        <pc:sldMkLst>
          <pc:docMk/>
          <pc:sldMk cId="2502745060" sldId="320"/>
        </pc:sldMkLst>
        <pc:spChg chg="mod">
          <ac:chgData name="Badri, Sreenivas" userId="0b43dccd-042e-4be0-871d-afa1d90d6a2e" providerId="ADAL" clId="{F24B09A2-58EB-42A1-B4DE-7C6E3BC80DCD}" dt="2023-08-23T23:34:18.251" v="138"/>
          <ac:spMkLst>
            <pc:docMk/>
            <pc:sldMk cId="2502745060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3T23:12:48.943" v="82" actId="5793"/>
          <ac:spMkLst>
            <pc:docMk/>
            <pc:sldMk cId="2502745060" sldId="320"/>
            <ac:spMk id="3" creationId="{00000000-0000-0000-0000-000000000000}"/>
          </ac:spMkLst>
        </pc:spChg>
      </pc:sldChg>
    </pc:docChg>
  </pc:docChgLst>
  <pc:docChgLst>
    <pc:chgData name="Sreenivas Badri" userId="0b43dccd-042e-4be0-871d-afa1d90d6a2e" providerId="ADAL" clId="{924A1F49-DF74-4483-BFC8-68A3D59B0629}"/>
    <pc:docChg chg="custSel modSld">
      <pc:chgData name="Sreenivas Badri" userId="0b43dccd-042e-4be0-871d-afa1d90d6a2e" providerId="ADAL" clId="{924A1F49-DF74-4483-BFC8-68A3D59B0629}" dt="2024-02-19T21:35:33.101" v="301" actId="20577"/>
      <pc:docMkLst>
        <pc:docMk/>
      </pc:docMkLst>
      <pc:sldChg chg="modSp mod">
        <pc:chgData name="Sreenivas Badri" userId="0b43dccd-042e-4be0-871d-afa1d90d6a2e" providerId="ADAL" clId="{924A1F49-DF74-4483-BFC8-68A3D59B0629}" dt="2024-02-19T19:11:32.056" v="1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924A1F49-DF74-4483-BFC8-68A3D59B0629}" dt="2024-02-19T19:11:32.056" v="1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Sreenivas Badri" userId="0b43dccd-042e-4be0-871d-afa1d90d6a2e" providerId="ADAL" clId="{924A1F49-DF74-4483-BFC8-68A3D59B0629}" dt="2024-02-19T21:35:33.101" v="301" actId="20577"/>
        <pc:sldMkLst>
          <pc:docMk/>
          <pc:sldMk cId="4064255820" sldId="318"/>
        </pc:sldMkLst>
        <pc:spChg chg="mod">
          <ac:chgData name="Sreenivas Badri" userId="0b43dccd-042e-4be0-871d-afa1d90d6a2e" providerId="ADAL" clId="{924A1F49-DF74-4483-BFC8-68A3D59B0629}" dt="2024-02-19T21:35:33.101" v="301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01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834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2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NPRR1132 (Operating Temperature Limits) - RIOO changes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dirty="0">
              <a:solidFill>
                <a:prstClr val="black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Ashwini Krishna/Stephen Solis</a:t>
            </a:r>
          </a:p>
          <a:p>
            <a:endParaRPr lang="en-US" dirty="0"/>
          </a:p>
          <a:p>
            <a:r>
              <a:rPr lang="en-US" dirty="0"/>
              <a:t>February 22,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NPRR1132 Operating Temperature Limits - RIOO</a:t>
            </a:r>
            <a:endParaRPr lang="en-US" sz="24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5DF0AD-688D-CA9C-DD6F-C5026A2D9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28" y="914400"/>
            <a:ext cx="8534400" cy="4319832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NPRR1132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Requires each Resource Entity to provide Resource-specific cold weather minimum temperature limits, hot weather maximum temperature limits, and alternate fuel capability information in its Resource Registration data.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RIOO Release Timelines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Hot and Cold Operating Temperature limits change is targeted to go live on 02/21/2024 (R2 release).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Alternate Fuel is targeted to go live with the ERCOT R3 release schedule (end of March 2024).</a:t>
            </a: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Expectations of RE Users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After the go live of  NPRR1132, a Market notice will be sent out as a reminder on March 1</a:t>
            </a:r>
            <a:r>
              <a:rPr lang="en-US" sz="1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and September 1</a:t>
            </a:r>
            <a:r>
              <a:rPr lang="en-US" sz="1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every year for the Market participants to enter their seasonal data.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During their compliance period RE Users will need to create an RSCR in RIOO application to submit their seasonal data.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NPRR1132 Operating Temperature Limits - RIOO</a:t>
            </a:r>
            <a:endParaRPr lang="en-US" sz="24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B6CDFC2-7139-6E00-F174-0EDB862FA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66491"/>
            <a:ext cx="8534400" cy="5306596"/>
          </a:xfrm>
        </p:spPr>
        <p:txBody>
          <a:bodyPr/>
          <a:lstStyle/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 Users can do interim updates of their seasonal data at any time of the year, Users are not required to submit their historical data until one hot/cold season is completed since the time of synchronization else Users are required to re-verify their data during the compliance period.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If there are NO changes to the seasonal data, User can just select the “All entered temperature values are unchanged” checkbox for each Unit in RIOO application and submit an RSCR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en-US" sz="18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8590755-3731-18F4-0E23-8D5400FBDE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969408"/>
            <a:ext cx="5172075" cy="9355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061C5A7-98D4-7CBA-040E-E51186A31E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4112042"/>
            <a:ext cx="6507564" cy="130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7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NPRR1132 Operating Temperature Limits - RIOO</a:t>
            </a:r>
            <a:endParaRPr lang="en-US" sz="24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8BD243-1A2C-AB0D-C342-90F99722D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720136"/>
          </a:xfrm>
        </p:spPr>
        <p:txBody>
          <a:bodyPr/>
          <a:lstStyle/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Expectations of Users at the time of Interconnection</a:t>
            </a:r>
          </a:p>
          <a:p>
            <a:pPr marL="742950" lvl="2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IE/RE user is required to enter hot and cold panels data only during the full registration phase.</a:t>
            </a:r>
          </a:p>
          <a:p>
            <a:pPr marL="742950" lvl="2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Alternate fuel data is required during full registration phase as well but only for Conventional Gen and Combined Cycle projects.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D63AAA-6FB8-0FC7-7047-DCD76B618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986" y="3048000"/>
            <a:ext cx="7021428" cy="222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5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NPRR1132 Operating Temperature Limits - RIOO</a:t>
            </a:r>
            <a:endParaRPr lang="en-US" sz="2400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3FE54B8-AC13-1DE6-631D-872EB0101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38464"/>
            <a:ext cx="8534400" cy="4981570"/>
          </a:xfrm>
        </p:spPr>
        <p:txBody>
          <a:bodyPr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RIOO Application Hot/Cold Operating Temperature Limits panels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802CCA-BD8C-B886-B425-300CC27B20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468349"/>
            <a:ext cx="3863662" cy="45840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8C1A01-D331-C125-0A6C-927F3F4848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2673" y="1447221"/>
            <a:ext cx="4296527" cy="460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2184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480762</TotalTime>
  <Words>322</Words>
  <Application>Microsoft Office PowerPoint</Application>
  <PresentationFormat>On-screen Show (4:3)</PresentationFormat>
  <Paragraphs>51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NPRR1132 Operating Temperature Limits - RIOO</vt:lpstr>
      <vt:lpstr>NPRR1132 Operating Temperature Limits - RIOO</vt:lpstr>
      <vt:lpstr>NPRR1132 Operating Temperature Limits - RIOO</vt:lpstr>
      <vt:lpstr>NPRR1132 Operating Temperature Limits - RIOO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3120</cp:revision>
  <cp:lastPrinted>2022-08-13T23:36:00Z</cp:lastPrinted>
  <dcterms:created xsi:type="dcterms:W3CDTF">2016-01-21T15:20:31Z</dcterms:created>
  <dcterms:modified xsi:type="dcterms:W3CDTF">2024-02-21T19:31:26Z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