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18" r:id="rId8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86" d="100"/>
          <a:sy n="86" d="100"/>
        </p:scale>
        <p:origin x="1723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r>
              <a:rPr lang="en-US"/>
              <a:t>test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r>
              <a:rPr lang="en-US"/>
              <a:t>test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055D8-3FC4-1A68-ACA7-05110AC2211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August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userexperience@ercot.com" TargetMode="External"/><Relationship Id="rId4" Type="http://schemas.openxmlformats.org/officeDocument/2006/relationships/hyperlink" Target="https://www.ercot.com/about/redesig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ERCOT Mobile App and Web Redesign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February 22, 2024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/>
              <a:t>Mobile App and Website Redesign</a:t>
            </a:r>
            <a:endParaRPr lang="en-US" sz="2400" b="1" dirty="0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664233D2-0D30-7106-0BF4-1B23AE83DD70}"/>
              </a:ext>
            </a:extLst>
          </p:cNvPr>
          <p:cNvSpPr/>
          <p:nvPr/>
        </p:nvSpPr>
        <p:spPr>
          <a:xfrm>
            <a:off x="7772400" y="6553200"/>
            <a:ext cx="914400" cy="2286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24377CA2-4394-B98F-737C-4FD0A7E3B0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878727"/>
            <a:ext cx="3942969" cy="5427875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B6B2EED9-D4A6-C499-9F0A-2F047DA49D66}"/>
              </a:ext>
            </a:extLst>
          </p:cNvPr>
          <p:cNvSpPr txBox="1"/>
          <p:nvPr/>
        </p:nvSpPr>
        <p:spPr>
          <a:xfrm>
            <a:off x="381000" y="1143000"/>
            <a:ext cx="4495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Mobile App is projected to be in stores by Q2 2024.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Current version has been analyzed for multiple enhancements.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oal is to provide clear and understandable alerts, grid condition data, and market information for various audiences.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Website redesign research is underway.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Track project status at </a:t>
            </a:r>
            <a:r>
              <a:rPr lang="en-US" dirty="0">
                <a:hlinkClick r:id="rId4"/>
              </a:rPr>
              <a:t>ERCOT Mobile App &amp; Website Redesign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lease send feedback to </a:t>
            </a:r>
            <a:r>
              <a:rPr lang="en-US" sz="1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5"/>
              </a:rPr>
              <a:t>userexperience@ercot.com</a:t>
            </a:r>
            <a:r>
              <a:rPr lang="en-US" sz="1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7deaf5a-01d9-4834-89d2-802f43df07d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38A853E2A21D478864F317E572DCF9" ma:contentTypeVersion="16" ma:contentTypeDescription="Create a new document." ma:contentTypeScope="" ma:versionID="698bc342e8f59cef893c9984f72ff2a9">
  <xsd:schema xmlns:xsd="http://www.w3.org/2001/XMLSchema" xmlns:xs="http://www.w3.org/2001/XMLSchema" xmlns:p="http://schemas.microsoft.com/office/2006/metadata/properties" xmlns:ns3="ded7f6be-006e-48d8-8435-0405bc84a9a7" xmlns:ns4="97deaf5a-01d9-4834-89d2-802f43df07d1" targetNamespace="http://schemas.microsoft.com/office/2006/metadata/properties" ma:root="true" ma:fieldsID="9184ef04778b8cafa7d425af58407e34" ns3:_="" ns4:_="">
    <xsd:import namespace="ded7f6be-006e-48d8-8435-0405bc84a9a7"/>
    <xsd:import namespace="97deaf5a-01d9-4834-89d2-802f43df07d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MediaServiceLocation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d7f6be-006e-48d8-8435-0405bc84a9a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eaf5a-01d9-4834-89d2-802f43df0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97deaf5a-01d9-4834-89d2-802f43df07d1"/>
    <ds:schemaRef ds:uri="http://www.w3.org/XML/1998/namespace"/>
    <ds:schemaRef ds:uri="ded7f6be-006e-48d8-8435-0405bc84a9a7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87B808-4698-4C79-BD5C-631CDB1CD2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d7f6be-006e-48d8-8435-0405bc84a9a7"/>
    <ds:schemaRef ds:uri="97deaf5a-01d9-4834-89d2-802f43df07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482741</TotalTime>
  <Words>86</Words>
  <Application>Microsoft Office PowerPoint</Application>
  <PresentationFormat>On-screen Show 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Mobile App and Website Redesign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Parthasarathy, Priyanka</cp:lastModifiedBy>
  <cp:revision>3131</cp:revision>
  <cp:lastPrinted>2022-08-13T23:36:00Z</cp:lastPrinted>
  <dcterms:created xsi:type="dcterms:W3CDTF">2016-01-21T15:20:31Z</dcterms:created>
  <dcterms:modified xsi:type="dcterms:W3CDTF">2024-02-19T17:50:43Z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0x010100E238A853E2A21D478864F317E572DCF9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