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18" r:id="rId8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14" d="100"/>
          <a:sy n="114" d="100"/>
        </p:scale>
        <p:origin x="198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0C31D26A-EEE1-411A-BEB4-16733AD385FE}"/>
    <pc:docChg chg="custSel modSld">
      <pc:chgData name="Badri, Sreenivas" userId="0b43dccd-042e-4be0-871d-afa1d90d6a2e" providerId="ADAL" clId="{0C31D26A-EEE1-411A-BEB4-16733AD385FE}" dt="2023-12-14T18:41:27.220" v="769" actId="20577"/>
      <pc:docMkLst>
        <pc:docMk/>
      </pc:docMkLst>
      <pc:sldChg chg="modSp mod">
        <pc:chgData name="Badri, Sreenivas" userId="0b43dccd-042e-4be0-871d-afa1d90d6a2e" providerId="ADAL" clId="{0C31D26A-EEE1-411A-BEB4-16733AD385FE}" dt="2023-12-14T18:41:07.477" v="76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0C31D26A-EEE1-411A-BEB4-16733AD385FE}" dt="2023-12-14T18:41:07.477" v="76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0C31D26A-EEE1-411A-BEB4-16733AD385FE}" dt="2023-12-14T18:41:27.220" v="769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0C31D26A-EEE1-411A-BEB4-16733AD385FE}" dt="2023-12-14T18:17:26.551" v="52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0C31D26A-EEE1-411A-BEB4-16733AD385FE}" dt="2023-12-14T18:41:27.220" v="769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A7283189-1D00-4DDA-A585-018615A0872E}"/>
    <pc:docChg chg="undo custSel delSld modSld">
      <pc:chgData name="Badri, Sreenivas" userId="0b43dccd-042e-4be0-871d-afa1d90d6a2e" providerId="ADAL" clId="{A7283189-1D00-4DDA-A585-018615A0872E}" dt="2023-08-24T18:33:44.037" v="849" actId="20577"/>
      <pc:docMkLst>
        <pc:docMk/>
      </pc:docMkLst>
      <pc:sldChg chg="modSp mod">
        <pc:chgData name="Badri, Sreenivas" userId="0b43dccd-042e-4be0-871d-afa1d90d6a2e" providerId="ADAL" clId="{A7283189-1D00-4DDA-A585-018615A0872E}" dt="2023-08-24T00:39:15.480" v="1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7283189-1D00-4DDA-A585-018615A0872E}" dt="2023-08-24T00:39:15.480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A7283189-1D00-4DDA-A585-018615A0872E}" dt="2023-08-24T18:33:44.037" v="849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A7283189-1D00-4DDA-A585-018615A0872E}" dt="2023-08-24T01:10:41.275" v="622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A7283189-1D00-4DDA-A585-018615A0872E}" dt="2023-08-24T18:33:44.037" v="849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">
        <pc:chgData name="Badri, Sreenivas" userId="0b43dccd-042e-4be0-871d-afa1d90d6a2e" providerId="ADAL" clId="{A7283189-1D00-4DDA-A585-018615A0872E}" dt="2023-08-24T01:09:36.374" v="564" actId="47"/>
        <pc:sldMkLst>
          <pc:docMk/>
          <pc:sldMk cId="3812552547" sldId="319"/>
        </pc:sldMkLst>
      </pc:sldChg>
      <pc:sldChg chg="del">
        <pc:chgData name="Badri, Sreenivas" userId="0b43dccd-042e-4be0-871d-afa1d90d6a2e" providerId="ADAL" clId="{A7283189-1D00-4DDA-A585-018615A0872E}" dt="2023-08-24T01:09:35.787" v="563" actId="47"/>
        <pc:sldMkLst>
          <pc:docMk/>
          <pc:sldMk cId="2502745060" sldId="320"/>
        </pc:sldMkLst>
      </pc:sldChg>
    </pc:docChg>
  </pc:docChgLst>
  <pc:docChgLst>
    <pc:chgData name="Anderson, Troy" userId="04de3903-03dd-44db-8353-3f14e4dd6886" providerId="ADAL" clId="{D4451043-70A1-453C-8218-F608FA6BFA18}"/>
    <pc:docChg chg="undo custSel addSld delSld modSld">
      <pc:chgData name="Anderson, Troy" userId="04de3903-03dd-44db-8353-3f14e4dd6886" providerId="ADAL" clId="{D4451043-70A1-453C-8218-F608FA6BFA18}" dt="2023-07-28T16:27:48.409" v="1119" actId="20577"/>
      <pc:docMkLst>
        <pc:docMk/>
      </pc:docMkLst>
      <pc:sldChg chg="del">
        <pc:chgData name="Anderson, Troy" userId="04de3903-03dd-44db-8353-3f14e4dd6886" providerId="ADAL" clId="{D4451043-70A1-453C-8218-F608FA6BFA18}" dt="2023-07-28T15:39:12.358" v="14" actId="47"/>
        <pc:sldMkLst>
          <pc:docMk/>
          <pc:sldMk cId="530499478" sldId="258"/>
        </pc:sldMkLst>
      </pc:sldChg>
      <pc:sldChg chg="modSp mod">
        <pc:chgData name="Anderson, Troy" userId="04de3903-03dd-44db-8353-3f14e4dd6886" providerId="ADAL" clId="{D4451043-70A1-453C-8218-F608FA6BFA18}" dt="2023-07-28T15:38:59.559" v="12" actId="20577"/>
        <pc:sldMkLst>
          <pc:docMk/>
          <pc:sldMk cId="730603795" sldId="260"/>
        </pc:sldMkLst>
        <pc:spChg chg="mod">
          <ac:chgData name="Anderson, Troy" userId="04de3903-03dd-44db-8353-3f14e4dd6886" providerId="ADAL" clId="{D4451043-70A1-453C-8218-F608FA6BFA18}" dt="2023-07-28T15:38:59.559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190927396" sldId="267"/>
        </pc:sldMkLst>
      </pc:sldChg>
      <pc:sldChg chg="delSp modSp mod">
        <pc:chgData name="Anderson, Troy" userId="04de3903-03dd-44db-8353-3f14e4dd6886" providerId="ADAL" clId="{D4451043-70A1-453C-8218-F608FA6BFA18}" dt="2023-07-28T16:27:48.409" v="1119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D4451043-70A1-453C-8218-F608FA6BFA18}" dt="2023-07-28T15:45:19.058" v="181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7:48.409" v="1119" actId="20577"/>
          <ac:spMkLst>
            <pc:docMk/>
            <pc:sldMk cId="4064255820" sldId="318"/>
            <ac:spMk id="3" creationId="{00000000-0000-0000-0000-000000000000}"/>
          </ac:spMkLst>
        </pc:spChg>
        <pc:spChg chg="del">
          <ac:chgData name="Anderson, Troy" userId="04de3903-03dd-44db-8353-3f14e4dd6886" providerId="ADAL" clId="{D4451043-70A1-453C-8218-F608FA6BFA18}" dt="2023-07-28T15:40:12.075" v="17" actId="478"/>
          <ac:spMkLst>
            <pc:docMk/>
            <pc:sldMk cId="4064255820" sldId="318"/>
            <ac:spMk id="7" creationId="{00000000-0000-0000-0000-000000000000}"/>
          </ac:spMkLst>
        </pc:spChg>
      </pc:sldChg>
      <pc:sldChg chg="modSp add mod">
        <pc:chgData name="Anderson, Troy" userId="04de3903-03dd-44db-8353-3f14e4dd6886" providerId="ADAL" clId="{D4451043-70A1-453C-8218-F608FA6BFA18}" dt="2023-07-28T16:26:46.671" v="1111" actId="20577"/>
        <pc:sldMkLst>
          <pc:docMk/>
          <pc:sldMk cId="3812552547" sldId="319"/>
        </pc:sldMkLst>
        <pc:spChg chg="mod">
          <ac:chgData name="Anderson, Troy" userId="04de3903-03dd-44db-8353-3f14e4dd6886" providerId="ADAL" clId="{D4451043-70A1-453C-8218-F608FA6BFA18}" dt="2023-07-28T15:50:11.494" v="309" actId="14100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6:46.671" v="1111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944727326" sldId="356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1067933821" sldId="703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860210434" sldId="704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555911169" sldId="705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608469073" sldId="706"/>
        </pc:sldMkLst>
      </pc:sldChg>
    </pc:docChg>
  </pc:docChgLst>
  <pc:docChgLst>
    <pc:chgData name="Badri, Sreenivas" userId="0b43dccd-042e-4be0-871d-afa1d90d6a2e" providerId="ADAL" clId="{924A1F49-DF74-4483-BFC8-68A3D59B0629}"/>
    <pc:docChg chg="modSld">
      <pc:chgData name="Badri, Sreenivas" userId="0b43dccd-042e-4be0-871d-afa1d90d6a2e" providerId="ADAL" clId="{924A1F49-DF74-4483-BFC8-68A3D59B0629}" dt="2024-02-21T19:31:42.939" v="13" actId="20577"/>
      <pc:docMkLst>
        <pc:docMk/>
      </pc:docMkLst>
      <pc:sldChg chg="modSp mod">
        <pc:chgData name="Badri, Sreenivas" userId="0b43dccd-042e-4be0-871d-afa1d90d6a2e" providerId="ADAL" clId="{924A1F49-DF74-4483-BFC8-68A3D59B0629}" dt="2024-02-21T19:31:42.939" v="1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924A1F49-DF74-4483-BFC8-68A3D59B0629}" dt="2024-02-21T19:31:42.939" v="13" actId="20577"/>
          <ac:spMkLst>
            <pc:docMk/>
            <pc:sldMk cId="730603795" sldId="260"/>
            <ac:spMk id="7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4E32BCF8-EE68-4C68-AFBA-ACFDC95FC591}"/>
    <pc:docChg chg="custSel modSld">
      <pc:chgData name="Badri, Sreenivas" userId="0b43dccd-042e-4be0-871d-afa1d90d6a2e" providerId="ADAL" clId="{4E32BCF8-EE68-4C68-AFBA-ACFDC95FC591}" dt="2023-12-14T16:36:55.851" v="182" actId="1076"/>
      <pc:docMkLst>
        <pc:docMk/>
      </pc:docMkLst>
      <pc:sldChg chg="modSp mod">
        <pc:chgData name="Badri, Sreenivas" userId="0b43dccd-042e-4be0-871d-afa1d90d6a2e" providerId="ADAL" clId="{4E32BCF8-EE68-4C68-AFBA-ACFDC95FC591}" dt="2023-12-14T15:22:32.044" v="7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E32BCF8-EE68-4C68-AFBA-ACFDC95FC591}" dt="2023-12-14T15:22:32.044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E32BCF8-EE68-4C68-AFBA-ACFDC95FC591}" dt="2023-12-14T16:36:55.851" v="182" actId="1076"/>
        <pc:sldMkLst>
          <pc:docMk/>
          <pc:sldMk cId="4064255820" sldId="318"/>
        </pc:sldMkLst>
        <pc:spChg chg="mod">
          <ac:chgData name="Badri, Sreenivas" userId="0b43dccd-042e-4be0-871d-afa1d90d6a2e" providerId="ADAL" clId="{4E32BCF8-EE68-4C68-AFBA-ACFDC95FC591}" dt="2023-12-14T16:36:55.851" v="182" actId="1076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4E32BCF8-EE68-4C68-AFBA-ACFDC95FC591}" dt="2023-12-14T15:37:33.675" v="181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F24B09A2-58EB-42A1-B4DE-7C6E3BC80DCD}"/>
    <pc:docChg chg="undo custSel addSld modSld">
      <pc:chgData name="Badri, Sreenivas" userId="0b43dccd-042e-4be0-871d-afa1d90d6a2e" providerId="ADAL" clId="{F24B09A2-58EB-42A1-B4DE-7C6E3BC80DCD}" dt="2023-08-24T00:20:49.294" v="734" actId="20577"/>
      <pc:docMkLst>
        <pc:docMk/>
      </pc:docMkLst>
      <pc:sldChg chg="modSp mod">
        <pc:chgData name="Badri, Sreenivas" userId="0b43dccd-042e-4be0-871d-afa1d90d6a2e" providerId="ADAL" clId="{F24B09A2-58EB-42A1-B4DE-7C6E3BC80DCD}" dt="2023-08-23T22:41:00.637" v="1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F24B09A2-58EB-42A1-B4DE-7C6E3BC80DCD}" dt="2023-08-23T22:41:00.637" v="1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01:15.081" v="574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F24B09A2-58EB-42A1-B4DE-7C6E3BC80DCD}" dt="2023-08-23T23:33:54.672" v="133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01:15.081" v="574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20:49.294" v="734" actId="20577"/>
        <pc:sldMkLst>
          <pc:docMk/>
          <pc:sldMk cId="3812552547" sldId="319"/>
        </pc:sldMkLst>
        <pc:spChg chg="mod">
          <ac:chgData name="Badri, Sreenivas" userId="0b43dccd-042e-4be0-871d-afa1d90d6a2e" providerId="ADAL" clId="{F24B09A2-58EB-42A1-B4DE-7C6E3BC80DCD}" dt="2023-08-23T23:34:22.703" v="139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20:49.294" v="734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modSp add mod">
        <pc:chgData name="Badri, Sreenivas" userId="0b43dccd-042e-4be0-871d-afa1d90d6a2e" providerId="ADAL" clId="{F24B09A2-58EB-42A1-B4DE-7C6E3BC80DCD}" dt="2023-08-23T23:34:18.251" v="138"/>
        <pc:sldMkLst>
          <pc:docMk/>
          <pc:sldMk cId="2502745060" sldId="320"/>
        </pc:sldMkLst>
        <pc:spChg chg="mod">
          <ac:chgData name="Badri, Sreenivas" userId="0b43dccd-042e-4be0-871d-afa1d90d6a2e" providerId="ADAL" clId="{F24B09A2-58EB-42A1-B4DE-7C6E3BC80DCD}" dt="2023-08-23T23:34:18.251" v="138"/>
          <ac:spMkLst>
            <pc:docMk/>
            <pc:sldMk cId="2502745060" sldId="320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3T23:12:48.943" v="82" actId="5793"/>
          <ac:spMkLst>
            <pc:docMk/>
            <pc:sldMk cId="2502745060" sldId="320"/>
            <ac:spMk id="3" creationId="{00000000-0000-0000-0000-000000000000}"/>
          </ac:spMkLst>
        </pc:spChg>
      </pc:sldChg>
    </pc:docChg>
  </pc:docChgLst>
  <pc:docChgLst>
    <pc:chgData name="Sreenivas Badri" userId="0b43dccd-042e-4be0-871d-afa1d90d6a2e" providerId="ADAL" clId="{924A1F49-DF74-4483-BFC8-68A3D59B0629}"/>
    <pc:docChg chg="custSel modSld">
      <pc:chgData name="Sreenivas Badri" userId="0b43dccd-042e-4be0-871d-afa1d90d6a2e" providerId="ADAL" clId="{924A1F49-DF74-4483-BFC8-68A3D59B0629}" dt="2024-02-19T21:35:33.101" v="301" actId="20577"/>
      <pc:docMkLst>
        <pc:docMk/>
      </pc:docMkLst>
      <pc:sldChg chg="modSp mod">
        <pc:chgData name="Sreenivas Badri" userId="0b43dccd-042e-4be0-871d-afa1d90d6a2e" providerId="ADAL" clId="{924A1F49-DF74-4483-BFC8-68A3D59B0629}" dt="2024-02-19T19:11:32.056" v="1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924A1F49-DF74-4483-BFC8-68A3D59B0629}" dt="2024-02-19T19:11:32.056" v="1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Sreenivas Badri" userId="0b43dccd-042e-4be0-871d-afa1d90d6a2e" providerId="ADAL" clId="{924A1F49-DF74-4483-BFC8-68A3D59B0629}" dt="2024-02-19T21:35:33.101" v="301" actId="20577"/>
        <pc:sldMkLst>
          <pc:docMk/>
          <pc:sldMk cId="4064255820" sldId="318"/>
        </pc:sldMkLst>
        <pc:spChg chg="mod">
          <ac:chgData name="Sreenivas Badri" userId="0b43dccd-042e-4be0-871d-afa1d90d6a2e" providerId="ADAL" clId="{924A1F49-DF74-4483-BFC8-68A3D59B0629}" dt="2024-02-19T21:35:33.101" v="301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MMS Migration to Linux </a:t>
            </a:r>
          </a:p>
          <a:p>
            <a:endParaRPr lang="en-US" dirty="0"/>
          </a:p>
          <a:p>
            <a:r>
              <a:rPr lang="en-US" dirty="0"/>
              <a:t>Katherine Li</a:t>
            </a:r>
          </a:p>
          <a:p>
            <a:endParaRPr lang="en-US" dirty="0"/>
          </a:p>
          <a:p>
            <a:r>
              <a:rPr lang="en-US" dirty="0"/>
              <a:t>February 22, 2024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MMS Migration to 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1629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Objectives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Migrate core MMS and Outage Scheduler systems to Linux platform from </a:t>
            </a: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current AIX platform 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 align with vendor and internal ERCOT infrastructure road map.</a:t>
            </a: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No impacts to Applications functionality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Current Market Manager UI and Outage Scheduler UI are not part of this effort as they are already running on Linux platform.</a:t>
            </a:r>
          </a:p>
          <a:p>
            <a:pPr marL="457200" lvl="1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Project is in Execution Phase.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Development is completed, testing is in progress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 impacts to external specifications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MOTE testing to start from 03/26/2024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Go live – End of April</a:t>
            </a: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 or Early May 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2024</a:t>
            </a:r>
          </a:p>
          <a:p>
            <a:pPr marL="628650" lvl="1" indent="-171450" algn="just"/>
            <a:endParaRPr lang="en-US" sz="1600" dirty="0">
              <a:cs typeface="Calibri" panose="020F0502020204030204" pitchFamily="34" charset="0"/>
            </a:endParaRPr>
          </a:p>
          <a:p>
            <a:pPr marL="228600" indent="-171450" algn="just"/>
            <a:r>
              <a:rPr lang="en-US" sz="2000" b="1" dirty="0">
                <a:cs typeface="Calibri" panose="020F0502020204030204" pitchFamily="34" charset="0"/>
              </a:rPr>
              <a:t>MOTE Testing Expectations</a:t>
            </a:r>
          </a:p>
          <a:p>
            <a:pPr marL="628650" lvl="1" indent="-171450" algn="just"/>
            <a:r>
              <a:rPr lang="en-US" sz="1600" dirty="0">
                <a:cs typeface="Calibri" panose="020F0502020204030204" pitchFamily="34" charset="0"/>
              </a:rPr>
              <a:t>Perform normal Market and Outage submissions from Market Manager UI and Outage Scheduler UI. </a:t>
            </a:r>
          </a:p>
          <a:p>
            <a:pPr marL="628650" lvl="1" indent="-171450" algn="just"/>
            <a:r>
              <a:rPr lang="en-US" sz="1600" dirty="0">
                <a:cs typeface="Calibri" panose="020F0502020204030204" pitchFamily="34" charset="0"/>
              </a:rPr>
              <a:t>Perform normal Market and Outage submissions through API.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480757</TotalTime>
  <Words>131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MMS Migration to Linux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3120</cp:revision>
  <cp:lastPrinted>2022-08-13T23:36:00Z</cp:lastPrinted>
  <dcterms:created xsi:type="dcterms:W3CDTF">2016-01-21T15:20:31Z</dcterms:created>
  <dcterms:modified xsi:type="dcterms:W3CDTF">2024-02-21T19:31:44Z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