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3" r:id="rId7"/>
    <p:sldMasterId id="2147483667" r:id="rId8"/>
  </p:sldMasterIdLst>
  <p:notesMasterIdLst>
    <p:notesMasterId r:id="rId13"/>
  </p:notesMasterIdLst>
  <p:handoutMasterIdLst>
    <p:handoutMasterId r:id="rId14"/>
  </p:handoutMasterIdLst>
  <p:sldIdLst>
    <p:sldId id="260" r:id="rId9"/>
    <p:sldId id="377" r:id="rId10"/>
    <p:sldId id="561" r:id="rId11"/>
    <p:sldId id="564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5625516-F910-4EE8-AB4B-8DB494193970}">
          <p14:sldIdLst>
            <p14:sldId id="260"/>
            <p14:sldId id="377"/>
            <p14:sldId id="561"/>
            <p14:sldId id="564"/>
          </p14:sldIdLst>
        </p14:section>
        <p14:section name="Untitled Section" id="{BBADAE9B-1CB7-48F4-B4FE-E5E2F357C95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100"/>
    <a:srgbClr val="26D07C"/>
    <a:srgbClr val="093C61"/>
    <a:srgbClr val="5B6770"/>
    <a:srgbClr val="00AEC7"/>
    <a:srgbClr val="0076C6"/>
    <a:srgbClr val="B03018"/>
    <a:srgbClr val="FF8200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ED2525-2BAB-432C-B909-06B344074D0A}" v="7" dt="2024-02-21T14:46:56.1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2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ishna, Ashwini" userId="3d439a64-2c55-4874-8f6c-ebb442c93524" providerId="ADAL" clId="{86ED2525-2BAB-432C-B909-06B344074D0A}"/>
    <pc:docChg chg="undo custSel addSld delSld modSld sldOrd modSection">
      <pc:chgData name="Krishna, Ashwini" userId="3d439a64-2c55-4874-8f6c-ebb442c93524" providerId="ADAL" clId="{86ED2525-2BAB-432C-B909-06B344074D0A}" dt="2024-02-21T14:53:48.895" v="637" actId="20577"/>
      <pc:docMkLst>
        <pc:docMk/>
      </pc:docMkLst>
      <pc:sldChg chg="addSp delSp modSp mod">
        <pc:chgData name="Krishna, Ashwini" userId="3d439a64-2c55-4874-8f6c-ebb442c93524" providerId="ADAL" clId="{86ED2525-2BAB-432C-B909-06B344074D0A}" dt="2024-02-21T14:53:48.895" v="637" actId="20577"/>
        <pc:sldMkLst>
          <pc:docMk/>
          <pc:sldMk cId="1087970448" sldId="377"/>
        </pc:sldMkLst>
        <pc:spChg chg="mod">
          <ac:chgData name="Krishna, Ashwini" userId="3d439a64-2c55-4874-8f6c-ebb442c93524" providerId="ADAL" clId="{86ED2525-2BAB-432C-B909-06B344074D0A}" dt="2024-02-21T14:53:48.895" v="637" actId="20577"/>
          <ac:spMkLst>
            <pc:docMk/>
            <pc:sldMk cId="1087970448" sldId="377"/>
            <ac:spMk id="3" creationId="{00000000-0000-0000-0000-000000000000}"/>
          </ac:spMkLst>
        </pc:spChg>
        <pc:spChg chg="del mod">
          <ac:chgData name="Krishna, Ashwini" userId="3d439a64-2c55-4874-8f6c-ebb442c93524" providerId="ADAL" clId="{86ED2525-2BAB-432C-B909-06B344074D0A}" dt="2024-02-21T14:47:25.605" v="411" actId="478"/>
          <ac:spMkLst>
            <pc:docMk/>
            <pc:sldMk cId="1087970448" sldId="377"/>
            <ac:spMk id="12" creationId="{4E9EE2D2-E863-EE60-FA12-53A00E27FA77}"/>
          </ac:spMkLst>
        </pc:spChg>
        <pc:spChg chg="del mod">
          <ac:chgData name="Krishna, Ashwini" userId="3d439a64-2c55-4874-8f6c-ebb442c93524" providerId="ADAL" clId="{86ED2525-2BAB-432C-B909-06B344074D0A}" dt="2024-02-21T14:47:16.890" v="408" actId="478"/>
          <ac:spMkLst>
            <pc:docMk/>
            <pc:sldMk cId="1087970448" sldId="377"/>
            <ac:spMk id="15" creationId="{C142870B-F7D9-1FF8-6F35-D23D632F00FA}"/>
          </ac:spMkLst>
        </pc:spChg>
        <pc:picChg chg="del">
          <ac:chgData name="Krishna, Ashwini" userId="3d439a64-2c55-4874-8f6c-ebb442c93524" providerId="ADAL" clId="{86ED2525-2BAB-432C-B909-06B344074D0A}" dt="2024-02-21T14:43:45.788" v="365" actId="21"/>
          <ac:picMkLst>
            <pc:docMk/>
            <pc:sldMk cId="1087970448" sldId="377"/>
            <ac:picMk id="10" creationId="{8893EED3-A28E-1CF4-208F-42BAA01929B7}"/>
          </ac:picMkLst>
        </pc:picChg>
        <pc:picChg chg="add del mod">
          <ac:chgData name="Krishna, Ashwini" userId="3d439a64-2c55-4874-8f6c-ebb442c93524" providerId="ADAL" clId="{86ED2525-2BAB-432C-B909-06B344074D0A}" dt="2024-02-21T14:46:43.895" v="399" actId="478"/>
          <ac:picMkLst>
            <pc:docMk/>
            <pc:sldMk cId="1087970448" sldId="377"/>
            <ac:picMk id="13" creationId="{242CE171-D412-B1A2-92A4-C0F9DCD445CB}"/>
          </ac:picMkLst>
        </pc:picChg>
      </pc:sldChg>
      <pc:sldChg chg="modSp mod ord">
        <pc:chgData name="Krishna, Ashwini" userId="3d439a64-2c55-4874-8f6c-ebb442c93524" providerId="ADAL" clId="{86ED2525-2BAB-432C-B909-06B344074D0A}" dt="2024-02-21T14:51:58.727" v="517" actId="255"/>
        <pc:sldMkLst>
          <pc:docMk/>
          <pc:sldMk cId="2505493180" sldId="561"/>
        </pc:sldMkLst>
        <pc:spChg chg="mod">
          <ac:chgData name="Krishna, Ashwini" userId="3d439a64-2c55-4874-8f6c-ebb442c93524" providerId="ADAL" clId="{86ED2525-2BAB-432C-B909-06B344074D0A}" dt="2024-02-21T14:51:58.727" v="517" actId="255"/>
          <ac:spMkLst>
            <pc:docMk/>
            <pc:sldMk cId="2505493180" sldId="561"/>
            <ac:spMk id="3" creationId="{00000000-0000-0000-0000-000000000000}"/>
          </ac:spMkLst>
        </pc:spChg>
      </pc:sldChg>
      <pc:sldChg chg="modSp new del mod">
        <pc:chgData name="Krishna, Ashwini" userId="3d439a64-2c55-4874-8f6c-ebb442c93524" providerId="ADAL" clId="{86ED2525-2BAB-432C-B909-06B344074D0A}" dt="2024-02-21T14:49:11.630" v="442" actId="2696"/>
        <pc:sldMkLst>
          <pc:docMk/>
          <pc:sldMk cId="169489680" sldId="562"/>
        </pc:sldMkLst>
        <pc:spChg chg="mod">
          <ac:chgData name="Krishna, Ashwini" userId="3d439a64-2c55-4874-8f6c-ebb442c93524" providerId="ADAL" clId="{86ED2525-2BAB-432C-B909-06B344074D0A}" dt="2024-02-21T14:37:21.967" v="328" actId="14100"/>
          <ac:spMkLst>
            <pc:docMk/>
            <pc:sldMk cId="169489680" sldId="562"/>
            <ac:spMk id="2" creationId="{898BF506-8914-FE12-8ECA-A749A934875B}"/>
          </ac:spMkLst>
        </pc:spChg>
        <pc:spChg chg="mod">
          <ac:chgData name="Krishna, Ashwini" userId="3d439a64-2c55-4874-8f6c-ebb442c93524" providerId="ADAL" clId="{86ED2525-2BAB-432C-B909-06B344074D0A}" dt="2024-02-21T14:48:40.982" v="428" actId="21"/>
          <ac:spMkLst>
            <pc:docMk/>
            <pc:sldMk cId="169489680" sldId="562"/>
            <ac:spMk id="3" creationId="{B67C0B9C-FFF5-2D7B-76CB-79C053A8190A}"/>
          </ac:spMkLst>
        </pc:spChg>
      </pc:sldChg>
      <pc:sldChg chg="modSp new del mod">
        <pc:chgData name="Krishna, Ashwini" userId="3d439a64-2c55-4874-8f6c-ebb442c93524" providerId="ADAL" clId="{86ED2525-2BAB-432C-B909-06B344074D0A}" dt="2024-02-21T14:52:10.692" v="518" actId="2696"/>
        <pc:sldMkLst>
          <pc:docMk/>
          <pc:sldMk cId="1797774961" sldId="563"/>
        </pc:sldMkLst>
        <pc:spChg chg="mod">
          <ac:chgData name="Krishna, Ashwini" userId="3d439a64-2c55-4874-8f6c-ebb442c93524" providerId="ADAL" clId="{86ED2525-2BAB-432C-B909-06B344074D0A}" dt="2024-02-21T14:38:08.843" v="332" actId="14100"/>
          <ac:spMkLst>
            <pc:docMk/>
            <pc:sldMk cId="1797774961" sldId="563"/>
            <ac:spMk id="2" creationId="{FDA0E68E-E9C5-9158-7033-06EB18A50D82}"/>
          </ac:spMkLst>
        </pc:spChg>
        <pc:spChg chg="mod">
          <ac:chgData name="Krishna, Ashwini" userId="3d439a64-2c55-4874-8f6c-ebb442c93524" providerId="ADAL" clId="{86ED2525-2BAB-432C-B909-06B344074D0A}" dt="2024-02-21T14:38:12.545" v="333" actId="14100"/>
          <ac:spMkLst>
            <pc:docMk/>
            <pc:sldMk cId="1797774961" sldId="563"/>
            <ac:spMk id="3" creationId="{EDC28081-9212-F1AB-6ABE-A6AC02F4BA78}"/>
          </ac:spMkLst>
        </pc:spChg>
      </pc:sldChg>
      <pc:sldChg chg="addSp delSp modSp new mod">
        <pc:chgData name="Krishna, Ashwini" userId="3d439a64-2c55-4874-8f6c-ebb442c93524" providerId="ADAL" clId="{86ED2525-2BAB-432C-B909-06B344074D0A}" dt="2024-02-21T14:53:05.906" v="573" actId="1076"/>
        <pc:sldMkLst>
          <pc:docMk/>
          <pc:sldMk cId="4284066518" sldId="564"/>
        </pc:sldMkLst>
        <pc:spChg chg="mod">
          <ac:chgData name="Krishna, Ashwini" userId="3d439a64-2c55-4874-8f6c-ebb442c93524" providerId="ADAL" clId="{86ED2525-2BAB-432C-B909-06B344074D0A}" dt="2024-02-21T14:49:24.651" v="444" actId="14100"/>
          <ac:spMkLst>
            <pc:docMk/>
            <pc:sldMk cId="4284066518" sldId="564"/>
            <ac:spMk id="2" creationId="{A491A474-E637-5CB4-22A2-99A5DC2527A5}"/>
          </ac:spMkLst>
        </pc:spChg>
        <pc:spChg chg="add del mod">
          <ac:chgData name="Krishna, Ashwini" userId="3d439a64-2c55-4874-8f6c-ebb442c93524" providerId="ADAL" clId="{86ED2525-2BAB-432C-B909-06B344074D0A}" dt="2024-02-21T14:53:01.108" v="571" actId="20577"/>
          <ac:spMkLst>
            <pc:docMk/>
            <pc:sldMk cId="4284066518" sldId="564"/>
            <ac:spMk id="3" creationId="{E65ED0C3-5FB2-F037-7EA2-04AE0090DC38}"/>
          </ac:spMkLst>
        </pc:spChg>
        <pc:spChg chg="add del">
          <ac:chgData name="Krishna, Ashwini" userId="3d439a64-2c55-4874-8f6c-ebb442c93524" providerId="ADAL" clId="{86ED2525-2BAB-432C-B909-06B344074D0A}" dt="2024-02-21T14:44:53.371" v="374" actId="22"/>
          <ac:spMkLst>
            <pc:docMk/>
            <pc:sldMk cId="4284066518" sldId="564"/>
            <ac:spMk id="8" creationId="{DA4A5082-9D21-FE2A-6812-1FDC22E4EC84}"/>
          </ac:spMkLst>
        </pc:spChg>
        <pc:picChg chg="add del mod">
          <ac:chgData name="Krishna, Ashwini" userId="3d439a64-2c55-4874-8f6c-ebb442c93524" providerId="ADAL" clId="{86ED2525-2BAB-432C-B909-06B344074D0A}" dt="2024-02-21T14:45:26.569" v="389"/>
          <ac:picMkLst>
            <pc:docMk/>
            <pc:sldMk cId="4284066518" sldId="564"/>
            <ac:picMk id="5" creationId="{9A10EC81-CDDF-EB47-4C61-C1FF4DB37D84}"/>
          </ac:picMkLst>
        </pc:picChg>
        <pc:picChg chg="add del mod">
          <ac:chgData name="Krishna, Ashwini" userId="3d439a64-2c55-4874-8f6c-ebb442c93524" providerId="ADAL" clId="{86ED2525-2BAB-432C-B909-06B344074D0A}" dt="2024-02-21T14:45:23.192" v="385"/>
          <ac:picMkLst>
            <pc:docMk/>
            <pc:sldMk cId="4284066518" sldId="564"/>
            <ac:picMk id="6" creationId="{950E6EF9-ED28-3B5F-EF9F-68BCAD2B77BF}"/>
          </ac:picMkLst>
        </pc:picChg>
        <pc:picChg chg="add mod">
          <ac:chgData name="Krishna, Ashwini" userId="3d439a64-2c55-4874-8f6c-ebb442c93524" providerId="ADAL" clId="{86ED2525-2BAB-432C-B909-06B344074D0A}" dt="2024-02-21T14:53:04.522" v="572" actId="1076"/>
          <ac:picMkLst>
            <pc:docMk/>
            <pc:sldMk cId="4284066518" sldId="564"/>
            <ac:picMk id="9" creationId="{4B693F44-2ED3-D3EC-2243-3F680CD60013}"/>
          </ac:picMkLst>
        </pc:picChg>
        <pc:picChg chg="add mod">
          <ac:chgData name="Krishna, Ashwini" userId="3d439a64-2c55-4874-8f6c-ebb442c93524" providerId="ADAL" clId="{86ED2525-2BAB-432C-B909-06B344074D0A}" dt="2024-02-21T14:53:05.906" v="573" actId="1076"/>
          <ac:picMkLst>
            <pc:docMk/>
            <pc:sldMk cId="4284066518" sldId="564"/>
            <ac:picMk id="10" creationId="{2DE55077-3A07-02E7-397E-40393394BA6D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096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06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25626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8949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935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INTERNAL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8508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5B6770"/>
                </a:solidFill>
              </a:rPr>
              <a:t>INTERNAL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330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231472" y="2413338"/>
            <a:ext cx="601018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NPRR1132 (Operating Temperature Limits) - RIOO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February 21, 2024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8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NPRR1132 Operating Temperature Limits - RIOO</a:t>
            </a:r>
            <a:endParaRPr lang="en-US" sz="2800" b="1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56603"/>
            <a:ext cx="8534400" cy="5275385"/>
          </a:xfrm>
        </p:spPr>
        <p:txBody>
          <a:bodyPr/>
          <a:lstStyle/>
          <a:p>
            <a:pPr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NPRR1132</a:t>
            </a: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Requires each Resource Entity to provide Resource-specific cold weather minimum temperature limits, hot weather maximum temperature limits, and alternate fuel capability information in its Resource Registration data.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RIOO Production Release Timelines</a:t>
            </a: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Hot and Cold Operating Temperature limits change is targeted to go live on 02/21/2024 (R2 release).</a:t>
            </a: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Alternate Fuel is targeted to go live with the ERCOT R3 release schedule (end of March 2024).</a:t>
            </a:r>
          </a:p>
          <a:p>
            <a:pPr marL="342900" lvl="1" indent="-342900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Expectations of Users at the time of Interconnection</a:t>
            </a:r>
          </a:p>
          <a:p>
            <a:pPr marL="742950" lvl="2" indent="-342900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IE/RE user is required to enter hot and cold panels data only during the full registration </a:t>
            </a:r>
            <a:r>
              <a:rPr lang="en-US" sz="1600">
                <a:latin typeface="Calibri" panose="020F0502020204030204" pitchFamily="34" charset="0"/>
                <a:cs typeface="Calibri" panose="020F0502020204030204" pitchFamily="34" charset="0"/>
              </a:rPr>
              <a:t>phase.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2" indent="-342900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Alternate fuel data is required during full registration phase as well but only for Conventional Gen and Combined Cycle projects.</a:t>
            </a:r>
            <a:endParaRPr lang="en-US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2" indent="-342900">
              <a:lnSpc>
                <a:spcPct val="160000"/>
              </a:lnSpc>
              <a:buFont typeface="Wingdings" panose="05000000000000000000" pitchFamily="2" charset="2"/>
              <a:buChar char="§"/>
            </a:pP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970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8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NPRR1132 Operating Temperature Limits - RIOO</a:t>
            </a:r>
            <a:endParaRPr lang="en-US" sz="2800" b="1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26918"/>
            <a:ext cx="8534400" cy="5306596"/>
          </a:xfrm>
        </p:spPr>
        <p:txBody>
          <a:bodyPr/>
          <a:lstStyle/>
          <a:p>
            <a:pPr marL="342900" lvl="1" indent="-342900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Expectations of RE Users</a:t>
            </a: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After the go live of  NPRR1132, a Market notice will be sent out as a reminder on March 1</a:t>
            </a:r>
            <a:r>
              <a:rPr lang="en-US" sz="16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and September 1</a:t>
            </a:r>
            <a:r>
              <a:rPr lang="en-US" sz="16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every year for the Market participants to enter their seasonal data.</a:t>
            </a: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During their compliance period RE Users will need to create an RSCR in RIOO application to submit their seasonal data. </a:t>
            </a: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RE Users can do interim updates of their seasonal data at any time of the year, Users are not required to submit their historical data until one hot/cold season is completed since the time of synchronization else Users are required to re-verify their data during the compliance period.</a:t>
            </a: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If there are NO changes to the seasonal data, User can just select the “All entered temperature values are unchanged” checkbox for each Unit in RIOO application and submit an RSCR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>
              <a:lnSpc>
                <a:spcPct val="160000"/>
              </a:lnSpc>
              <a:buNone/>
            </a:pP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>
              <a:lnSpc>
                <a:spcPct val="160000"/>
              </a:lnSpc>
              <a:buNone/>
            </a:pP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§"/>
            </a:pP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§"/>
            </a:pP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>
              <a:lnSpc>
                <a:spcPct val="160000"/>
              </a:lnSpc>
              <a:buNone/>
            </a:pP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00050" lvl="1" indent="0">
              <a:lnSpc>
                <a:spcPct val="150000"/>
              </a:lnSpc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493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1A474-E637-5CB4-22A2-99A5DC252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94285"/>
          </a:xfrm>
        </p:spPr>
        <p:txBody>
          <a:bodyPr/>
          <a:lstStyle/>
          <a:p>
            <a:r>
              <a:rPr lang="en-US" sz="24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NPRR1132 Operating Temperature Limits - RIOO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5ED0C3-5FB2-F037-7EA2-04AE0090D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21096"/>
            <a:ext cx="8534400" cy="4698937"/>
          </a:xfrm>
        </p:spPr>
        <p:txBody>
          <a:bodyPr/>
          <a:lstStyle/>
          <a:p>
            <a:pPr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RIOO Application changes</a:t>
            </a: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RIOO application is updated with new panels for MPs to enter their operating temperature limits data.</a:t>
            </a:r>
          </a:p>
          <a:p>
            <a:pPr marL="457200" lvl="1" indent="0">
              <a:lnSpc>
                <a:spcPct val="160000"/>
              </a:lnSpc>
              <a:buNone/>
            </a:pP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99D06F-18E5-AD23-975D-4375F296C8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B693F44-2ED3-D3EC-2243-3F680CD600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461" y="2592165"/>
            <a:ext cx="5172075" cy="93559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DE55077-3A07-02E7-397E-40393394BA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461" y="4071432"/>
            <a:ext cx="6507564" cy="1304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406651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7" ma:contentTypeDescription="Create a new document." ma:contentTypeScope="" ma:versionID="f334b19ed6e11c8a018bfc43c5e9f5e2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6d0723ded436bfb6175ba8e1f6eccadf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  <xsd:element ref="ns2:Dimensions" minOccurs="0"/>
                <xsd:element ref="ns2:MediaServiceObjectDetectorVersions" minOccurs="0"/>
                <xsd:element ref="ns2:Mont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Confidential"/>
          <xsd:enumeration value="Public"/>
          <xsd:enumeration value="Internal"/>
          <xsd:enumeration value="Board of Directors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Dimensions" ma:index="12" nillable="true" ma:displayName="Dimensions" ma:format="Dropdown" ma:internalName="Dimensions">
      <xsd:simpleType>
        <xsd:restriction base="dms:Choice">
          <xsd:enumeration value="Widescreen (16:9)"/>
          <xsd:enumeration value="Default Width"/>
          <xsd:enumeration value="HD"/>
        </xsd:restriction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onth" ma:index="14" nillable="true" ma:displayName="Month" ma:format="Dropdown" ma:internalName="Month">
      <xsd:simpleType>
        <xsd:restriction base="dms:Choice">
          <xsd:enumeration value="January"/>
          <xsd:enumeration value="February"/>
          <xsd:enumeration value="March"/>
          <xsd:enumeration value="April"/>
          <xsd:enumeration value="MAy"/>
          <xsd:enumeration value="June"/>
          <xsd:enumeration value="July"/>
          <xsd:enumeration value="August"/>
          <xsd:enumeration value="September"/>
          <xsd:enumeration value="October"/>
          <xsd:enumeration value="November"/>
          <xsd:enumeration value="December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  <Dimensions xmlns="8d5ee879-813f-4fb9-b7c2-a59846c21aeb">Default Width</Dimensions>
    <Month xmlns="8d5ee879-813f-4fb9-b7c2-a59846c21aeb" xsi:nil="true"/>
  </documentManagement>
</p:properties>
</file>

<file path=customXml/itemProps1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C255158-481A-4773-BAED-0B2ED91945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A526C54-2038-4DDB-9077-84C80FF069E0}">
  <ds:schemaRefs>
    <ds:schemaRef ds:uri="8d5ee879-813f-4fb9-b7c2-a59846c21aeb"/>
    <ds:schemaRef ds:uri="c34af464-7aa1-4edd-9be4-83dffc1cb92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10372</TotalTime>
  <Words>323</Words>
  <Application>Microsoft Office PowerPoint</Application>
  <PresentationFormat>On-screen Show (4:3)</PresentationFormat>
  <Paragraphs>38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Wingdings</vt:lpstr>
      <vt:lpstr>1_Custom Design</vt:lpstr>
      <vt:lpstr>Office Theme</vt:lpstr>
      <vt:lpstr>Custom Design</vt:lpstr>
      <vt:lpstr>1_Office Theme</vt:lpstr>
      <vt:lpstr>2_Custom Design</vt:lpstr>
      <vt:lpstr>PowerPoint Presentation</vt:lpstr>
      <vt:lpstr>NPRR1132 Operating Temperature Limits - RIOO</vt:lpstr>
      <vt:lpstr>NPRR1132 Operating Temperature Limits - RIOO</vt:lpstr>
      <vt:lpstr>NPRR1132 Operating Temperature Limits - RIOO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Krishna, Ashwini</cp:lastModifiedBy>
  <cp:revision>40</cp:revision>
  <cp:lastPrinted>2017-10-10T21:31:05Z</cp:lastPrinted>
  <dcterms:created xsi:type="dcterms:W3CDTF">2016-01-21T15:20:31Z</dcterms:created>
  <dcterms:modified xsi:type="dcterms:W3CDTF">2024-02-21T14:53:49Z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2023-06-12T14:23:41Z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2010146c-0011-47e0-87c0-aaebb2024fc3</vt:lpwstr>
  </property>
  <property fmtid="{D5CDD505-2E9C-101B-9397-08002B2CF9AE}" pid="9" name="MSIP_Label_7084cbda-52b8-46fb-a7b7-cb5bd465ed85_ContentBits">
    <vt:lpwstr>0</vt:lpwstr>
  </property>
</Properties>
</file>