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9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still some issues processing payments through PSI.</a:t>
            </a:r>
          </a:p>
          <a:p>
            <a:r>
              <a:rPr lang="en-US" dirty="0"/>
              <a:t>Use direct PSI Candidate Support line at 855-746-8173</a:t>
            </a:r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Black Start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John Jarmon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 Point Energy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track to use Grid Geo as Training Simulator for this year’s seminar.</a:t>
            </a:r>
          </a:p>
          <a:p>
            <a:pPr lvl="1"/>
            <a:r>
              <a:rPr lang="en-US" dirty="0"/>
              <a:t>As a contingency, if Grid-Geo is not ready to be used for the training, then ERCOT will fall back to use Macomber Map.</a:t>
            </a:r>
          </a:p>
          <a:p>
            <a:pPr lvl="1"/>
            <a:r>
              <a:rPr lang="en-US" dirty="0"/>
              <a:t>If Macomber Map is used for Black Start simulation, most likely not Pilot session will be given.</a:t>
            </a:r>
          </a:p>
        </p:txBody>
      </p:sp>
    </p:spTree>
    <p:extLst>
      <p:ext uri="{BB962C8B-B14F-4D97-AF65-F5344CB8AC3E}">
        <p14:creationId xmlns:p14="http://schemas.microsoft.com/office/powerpoint/2010/main" val="11302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Market notification sent January 25</a:t>
            </a:r>
            <a:r>
              <a:rPr lang="en-US" baseline="30000" dirty="0"/>
              <a:t>th</a:t>
            </a:r>
          </a:p>
          <a:p>
            <a:r>
              <a:rPr lang="en-US" dirty="0"/>
              <a:t>Training will be half-day Monday thru half-day Thursday every week</a:t>
            </a:r>
          </a:p>
          <a:p>
            <a:r>
              <a:rPr lang="en-US" dirty="0"/>
              <a:t>2024 ERCOT OTS Load shed will be onsite on the following weeks:</a:t>
            </a:r>
          </a:p>
          <a:p>
            <a:r>
              <a:rPr lang="en-US" dirty="0"/>
              <a:t>Week 1: 3/18 – 3/21</a:t>
            </a:r>
          </a:p>
          <a:p>
            <a:r>
              <a:rPr lang="en-US" dirty="0"/>
              <a:t>Week 2: 3/25 – 3/28</a:t>
            </a:r>
          </a:p>
          <a:p>
            <a:r>
              <a:rPr lang="en-US" dirty="0"/>
              <a:t>Week 3: 4/1 – 4/4</a:t>
            </a:r>
          </a:p>
          <a:p>
            <a:r>
              <a:rPr lang="en-US" dirty="0"/>
              <a:t>Week 4: 4/8 – 4/11</a:t>
            </a:r>
          </a:p>
          <a:p>
            <a:r>
              <a:rPr lang="en-US" dirty="0"/>
              <a:t>Week 5: 4/15 – 4/18</a:t>
            </a:r>
          </a:p>
          <a:p>
            <a:r>
              <a:rPr lang="en-US" dirty="0"/>
              <a:t>Week 6: 4/22 – 4/25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6ZWJJVXUU5RK-1360520385-8808</_dlc_DocId>
    <_dlc_DocIdUrl xmlns="67157e50-dfd0-4d95-ba22-a558b94dcf95">
      <Url>https://intranet.corp.oncor.com/sites/OTSTraining/_layouts/15/DocIdRedir.aspx?ID=6ZWJJVXUU5RK-1360520385-8808</Url>
      <Description>6ZWJJVXUU5RK-1360520385-8808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9AD5DB-6A10-4841-8149-B1FC525150E9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67157e50-dfd0-4d95-ba22-a558b94dcf9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205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OTWG Updates</vt:lpstr>
      <vt:lpstr>ERCOT Operator Certification Task Force</vt:lpstr>
      <vt:lpstr>ERCOT Black Start Training Task Force</vt:lpstr>
      <vt:lpstr>ERCOT Operations Training Seminar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Sanchez, Manuel</cp:lastModifiedBy>
  <cp:revision>20</cp:revision>
  <dcterms:created xsi:type="dcterms:W3CDTF">2024-01-17T19:14:12Z</dcterms:created>
  <dcterms:modified xsi:type="dcterms:W3CDTF">2024-02-12T17:18:06Z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a769635c-0f4d-4d93-9e87-0d8713771871</vt:lpwstr>
  </property>
</Properties>
</file>