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89307" autoAdjust="0"/>
  </p:normalViewPr>
  <p:slideViewPr>
    <p:cSldViewPr showGuides="1">
      <p:cViewPr varScale="1">
        <p:scale>
          <a:sx n="102" d="100"/>
          <a:sy n="102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we see more bias towards Regulation Down deployment</a:t>
            </a:r>
          </a:p>
          <a:p>
            <a:pPr marL="0" indent="0">
              <a:buFontTx/>
              <a:buNone/>
            </a:pPr>
            <a:r>
              <a:rPr lang="en-US" b="0" u="none" baseline="0" dirty="0"/>
              <a:t>Spike in HE18 during solar down-ramp.  </a:t>
            </a:r>
            <a:endParaRPr lang="en-US" b="0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 deployed comparison for January 2024 is generally consistent with previous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overall. Higher RegUp during solar down ramp. </a:t>
            </a:r>
            <a:endParaRPr lang="en-US" u="sng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January 2024 is consistent with that of the previous two years. </a:t>
            </a:r>
            <a:r>
              <a:rPr lang="en-US" b="0" u="none" dirty="0">
                <a:solidFill>
                  <a:srgbClr val="FF0000"/>
                </a:solidFill>
              </a:rPr>
              <a:t>Spike in HE9 due to solar up-ramp.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similar. We see more regulation down for HE9 and more regulation up for HE17-18 during solar ramping.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generally similar to the last two years. The lower zero crossing percentages are seen during the sunrise and sunset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70% for all hours and consistent with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2.24% which is higher than previous year. STLF was </a:t>
            </a:r>
            <a:r>
              <a:rPr lang="en-US" dirty="0" err="1"/>
              <a:t>underforecasted</a:t>
            </a:r>
            <a:r>
              <a:rPr lang="en-US" dirty="0"/>
              <a:t> HE 18-24, Negative </a:t>
            </a:r>
            <a:r>
              <a:rPr lang="en-US" dirty="0" err="1"/>
              <a:t>ExpGenDev</a:t>
            </a:r>
            <a:r>
              <a:rPr lang="en-US" dirty="0"/>
              <a:t> from thermal resources contributed </a:t>
            </a:r>
            <a:r>
              <a:rPr lang="en-US"/>
              <a:t>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4.38%, slightly higher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99 and peak hours is 27.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 Reg Up Bias during HE 17 as solar ramps off.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144 and peak hours is 40. </a:t>
            </a:r>
          </a:p>
          <a:p>
            <a:endParaRPr lang="en-US" dirty="0"/>
          </a:p>
          <a:p>
            <a:r>
              <a:rPr lang="en-US" dirty="0"/>
              <a:t>STLF was over forecasted for HE11-12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</a:t>
            </a:r>
            <a:r>
              <a:rPr lang="en-US" strike="noStrike" dirty="0"/>
              <a:t>is generally minimal.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for January 24 is greater than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is greater than last year. 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</a:t>
            </a:r>
            <a:r>
              <a:rPr lang="en-US"/>
              <a:t>last year.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generation is lower compared to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Start-Up/</a:t>
            </a:r>
            <a:r>
              <a:rPr lang="en-US" dirty="0" err="1"/>
              <a:t>ShutDown</a:t>
            </a:r>
            <a:r>
              <a:rPr lang="en-US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STLF generally performed better compared to previous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1/16/2024 6:45 -&gt;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334.75</a:t>
            </a:r>
            <a:r>
              <a:rPr lang="en-US" dirty="0"/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1/12/2024 8:15 -&gt;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-322.53</a:t>
            </a:r>
            <a:r>
              <a:rPr lang="en-US" baseline="0" dirty="0"/>
              <a:t> MW</a:t>
            </a:r>
          </a:p>
          <a:p>
            <a:endParaRPr lang="en-US" baseline="0" dirty="0"/>
          </a:p>
          <a:p>
            <a:r>
              <a:rPr lang="en-US" strike="sngStrike" baseline="0" dirty="0"/>
              <a:t>Load was over forecasted on average during solar up-ramp.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a spike in expected gen dev for HE9, and 17-18 during solar ramps. Overall Expected Generation Deviation has on average has increased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  <a:p>
            <a:r>
              <a:rPr lang="en-US" baseline="0" dirty="0"/>
              <a:t>Observed telemetry errors in HE 5 causing PSRR error. The forecasted value was correctly 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greater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January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February 14,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46" y="1070519"/>
            <a:ext cx="8446654" cy="471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43" y="1079313"/>
            <a:ext cx="6355113" cy="46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4" y="990600"/>
            <a:ext cx="840943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6" y="1014759"/>
            <a:ext cx="839990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4" y="1017841"/>
            <a:ext cx="8635310" cy="48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489" y="763525"/>
            <a:ext cx="5809021" cy="53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72" y="2516981"/>
            <a:ext cx="6562456" cy="18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2774" y="909757"/>
            <a:ext cx="8328924" cy="5038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2700" y="1524000"/>
            <a:ext cx="2639849" cy="838200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4105" y="891396"/>
            <a:ext cx="8395788" cy="5075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640" y="1752600"/>
            <a:ext cx="2640919" cy="809625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7440" y="1146389"/>
            <a:ext cx="8022416" cy="494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905000"/>
            <a:ext cx="2593297" cy="877579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0512" y="974999"/>
            <a:ext cx="8639175" cy="49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447800"/>
            <a:ext cx="2666995" cy="851816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0050" y="921115"/>
            <a:ext cx="8343899" cy="50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1933" y="951063"/>
            <a:ext cx="8385449" cy="49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E22AA-9503-283A-C6D6-B341BD8F0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969089"/>
            <a:ext cx="2842506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2900" y="928719"/>
            <a:ext cx="8458199" cy="50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7184" y="926609"/>
            <a:ext cx="8449631" cy="500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6939" y="930347"/>
            <a:ext cx="8270122" cy="49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6175" y="892844"/>
            <a:ext cx="8431648" cy="50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8825" y="862361"/>
            <a:ext cx="8606349" cy="51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7713" y="1329073"/>
            <a:ext cx="8008574" cy="41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3272" y="874554"/>
            <a:ext cx="8293654" cy="5108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2616" y="4267200"/>
            <a:ext cx="2322183" cy="917275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4139" y="1334842"/>
            <a:ext cx="8271922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1920" y="1438483"/>
            <a:ext cx="8276358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255" y="857854"/>
            <a:ext cx="7925489" cy="51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157" y="864394"/>
            <a:ext cx="7777686" cy="51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2961" y="926961"/>
            <a:ext cx="7678076" cy="50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8188" y="901381"/>
            <a:ext cx="7743824" cy="50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44" y="2397271"/>
            <a:ext cx="5904111" cy="20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95776</TotalTime>
  <Words>1510</Words>
  <Application>Microsoft Office PowerPoint</Application>
  <PresentationFormat>On-screen Show (4:3)</PresentationFormat>
  <Paragraphs>209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Fabricant, Sam</cp:lastModifiedBy>
  <cp:revision>1035</cp:revision>
  <cp:lastPrinted>2016-01-21T20:53:15Z</cp:lastPrinted>
  <dcterms:created xsi:type="dcterms:W3CDTF">2016-01-21T15:20:31Z</dcterms:created>
  <dcterms:modified xsi:type="dcterms:W3CDTF">2024-02-13T19:50:22Z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