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61CC5-29C4-4DE8-8F55-FD38898475E2}" v="6" dt="2024-02-09T19:31:17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January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390900" y="6095999"/>
            <a:ext cx="54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761B3F-A7F5-241F-D4CD-38039F6B3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08548"/>
              </p:ext>
            </p:extLst>
          </p:nvPr>
        </p:nvGraphicFramePr>
        <p:xfrm>
          <a:off x="381000" y="1386614"/>
          <a:ext cx="8382000" cy="4084771"/>
        </p:xfrm>
        <a:graphic>
          <a:graphicData uri="http://schemas.openxmlformats.org/drawingml/2006/table">
            <a:tbl>
              <a:tblPr firstRow="1" bandRow="1"/>
              <a:tblGrid>
                <a:gridCol w="905098">
                  <a:extLst>
                    <a:ext uri="{9D8B030D-6E8A-4147-A177-3AD203B41FA5}">
                      <a16:colId xmlns:a16="http://schemas.microsoft.com/office/drawing/2014/main" val="1607784760"/>
                    </a:ext>
                  </a:extLst>
                </a:gridCol>
                <a:gridCol w="524695">
                  <a:extLst>
                    <a:ext uri="{9D8B030D-6E8A-4147-A177-3AD203B41FA5}">
                      <a16:colId xmlns:a16="http://schemas.microsoft.com/office/drawing/2014/main" val="4988230"/>
                    </a:ext>
                  </a:extLst>
                </a:gridCol>
                <a:gridCol w="1353713">
                  <a:extLst>
                    <a:ext uri="{9D8B030D-6E8A-4147-A177-3AD203B41FA5}">
                      <a16:colId xmlns:a16="http://schemas.microsoft.com/office/drawing/2014/main" val="3810137840"/>
                    </a:ext>
                  </a:extLst>
                </a:gridCol>
                <a:gridCol w="1385194">
                  <a:extLst>
                    <a:ext uri="{9D8B030D-6E8A-4147-A177-3AD203B41FA5}">
                      <a16:colId xmlns:a16="http://schemas.microsoft.com/office/drawing/2014/main" val="2300768862"/>
                    </a:ext>
                  </a:extLst>
                </a:gridCol>
                <a:gridCol w="1101859">
                  <a:extLst>
                    <a:ext uri="{9D8B030D-6E8A-4147-A177-3AD203B41FA5}">
                      <a16:colId xmlns:a16="http://schemas.microsoft.com/office/drawing/2014/main" val="4248362795"/>
                    </a:ext>
                  </a:extLst>
                </a:gridCol>
                <a:gridCol w="1219916">
                  <a:extLst>
                    <a:ext uri="{9D8B030D-6E8A-4147-A177-3AD203B41FA5}">
                      <a16:colId xmlns:a16="http://schemas.microsoft.com/office/drawing/2014/main" val="3130653279"/>
                    </a:ext>
                  </a:extLst>
                </a:gridCol>
                <a:gridCol w="954945">
                  <a:extLst>
                    <a:ext uri="{9D8B030D-6E8A-4147-A177-3AD203B41FA5}">
                      <a16:colId xmlns:a16="http://schemas.microsoft.com/office/drawing/2014/main" val="4157551742"/>
                    </a:ext>
                  </a:extLst>
                </a:gridCol>
                <a:gridCol w="936580">
                  <a:extLst>
                    <a:ext uri="{9D8B030D-6E8A-4147-A177-3AD203B41FA5}">
                      <a16:colId xmlns:a16="http://schemas.microsoft.com/office/drawing/2014/main" val="1162141940"/>
                    </a:ext>
                  </a:extLst>
                </a:gridCol>
              </a:tblGrid>
              <a:tr h="348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51115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1/12/2024 20:06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1/12 HE23-24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89.9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89.6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36803"/>
                  </a:ext>
                </a:extLst>
              </a:tr>
              <a:tr h="207591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1/13/2024 0:21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1/13 HE7-13, 15, 17-19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475.1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475.1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0.00 - 4.00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80778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1/13 HE6-7, 11-12, 17, 19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70.3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69.9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40684"/>
                  </a:ext>
                </a:extLst>
              </a:tr>
              <a:tr h="207591"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1/15/2024 18:15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1/15 HE21-24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80.3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80.2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5.00 - 10.00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82161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1/15 HE21-24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54.9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0.00 - 10.00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376793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1/15 HE21-24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173.7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173.8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5.00 - 100.00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5667"/>
                  </a:ext>
                </a:extLst>
              </a:tr>
              <a:tr h="207591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1/16/2024 1:15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HE4-12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206.3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206.3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85.00 - 1,157.00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240028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HE4-12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487.7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487.7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155.00 - 1,407.00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46446"/>
                  </a:ext>
                </a:extLst>
              </a:tr>
              <a:tr h="207591"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1/16/2024 11:26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HE14-15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33661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HE14-15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72033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HE14-15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99.7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99.7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53587"/>
                  </a:ext>
                </a:extLst>
              </a:tr>
              <a:tr h="207591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1/16/2024 13:52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HE16-24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30.00 - 100.00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55423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HE16-24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2.00 - 250.00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13030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1/21/2024 12:34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1/21 HE15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91248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1/22/2024 2:46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1/22 HE6-12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5.44 - 200.00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47347"/>
                  </a:ext>
                </a:extLst>
              </a:tr>
              <a:tr h="207591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1/24/2024 8:15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7412" marR="7412" marT="74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1/24 HE11-24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70777"/>
                  </a:ext>
                </a:extLst>
              </a:tr>
              <a:tr h="207591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1/30/2024 23:05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1/31 HE9-16, 23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537.3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537.2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1.47 - 2.00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14022"/>
                  </a:ext>
                </a:extLst>
              </a:tr>
              <a:tr h="207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7412" marR="7412" marT="74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1/31 HE10-11, 16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45.9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45.9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35.00 - 40.00</a:t>
                      </a:r>
                    </a:p>
                  </a:txBody>
                  <a:tcPr marL="7412" marR="7412" marT="29649" marB="296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379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259</Words>
  <Application>Microsoft Office PowerPoint</Application>
  <PresentationFormat>On-screen Show (4:3)</PresentationFormat>
  <Paragraphs>157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2</cp:revision>
  <cp:lastPrinted>2016-01-21T20:53:15Z</cp:lastPrinted>
  <dcterms:created xsi:type="dcterms:W3CDTF">2016-01-21T15:20:31Z</dcterms:created>
  <dcterms:modified xsi:type="dcterms:W3CDTF">2024-02-09T19:31:35Z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