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402" r:id="rId8"/>
    <p:sldId id="286" r:id="rId9"/>
    <p:sldId id="413" r:id="rId10"/>
    <p:sldId id="417" r:id="rId11"/>
    <p:sldId id="416" r:id="rId12"/>
    <p:sldId id="415" r:id="rId13"/>
    <p:sldId id="410" r:id="rId14"/>
    <p:sldId id="418" r:id="rId15"/>
    <p:sldId id="419" r:id="rId16"/>
    <p:sldId id="420" r:id="rId17"/>
    <p:sldId id="421" r:id="rId18"/>
    <p:sldId id="422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17"/>
            <p14:sldId id="416"/>
            <p14:sldId id="415"/>
            <p14:sldId id="410"/>
            <p14:sldId id="418"/>
            <p14:sldId id="419"/>
            <p14:sldId id="420"/>
            <p14:sldId id="421"/>
            <p14:sldId id="4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EFC20F-179F-4549-B463-03C371860982}" v="59" dt="2024-02-09T16:01:36.0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77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dson, Joshua" userId="04dc2e99-16e4-4c49-a91a-25a951000035" providerId="ADAL" clId="{09353D3E-6133-4976-983E-93E7B4238477}"/>
    <pc:docChg chg="undo custSel addSld modSld modSection">
      <pc:chgData name="Hudson, Joshua" userId="04dc2e99-16e4-4c49-a91a-25a951000035" providerId="ADAL" clId="{09353D3E-6133-4976-983E-93E7B4238477}" dt="2024-01-03T18:01:50.505" v="182" actId="20577"/>
      <pc:docMkLst>
        <pc:docMk/>
      </pc:docMkLst>
      <pc:sldChg chg="modSp mod">
        <pc:chgData name="Hudson, Joshua" userId="04dc2e99-16e4-4c49-a91a-25a951000035" providerId="ADAL" clId="{09353D3E-6133-4976-983E-93E7B4238477}" dt="2024-01-03T17:26:08.107" v="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09353D3E-6133-4976-983E-93E7B4238477}" dt="2024-01-03T17:26:08.107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09353D3E-6133-4976-983E-93E7B4238477}" dt="2024-01-03T17:49:42.774" v="28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09353D3E-6133-4976-983E-93E7B4238477}" dt="2024-01-03T17:49:42.774" v="28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09353D3E-6133-4976-983E-93E7B4238477}" dt="2024-01-03T17:49:35.917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46:10.732" v="19" actId="108"/>
        <pc:sldMkLst>
          <pc:docMk/>
          <pc:sldMk cId="3485043083" sldId="402"/>
        </pc:sldMkLst>
        <pc:spChg chg="mod">
          <ac:chgData name="Hudson, Joshua" userId="04dc2e99-16e4-4c49-a91a-25a951000035" providerId="ADAL" clId="{09353D3E-6133-4976-983E-93E7B4238477}" dt="2024-01-03T17:26:23.018" v="15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46:10.732" v="19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0.704" v="144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09353D3E-6133-4976-983E-93E7B4238477}" dt="2024-01-03T18:01:20.704" v="144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8:53.869" v="127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4:58.355" v="64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09353D3E-6133-4976-983E-93E7B4238477}" dt="2024-01-03T17:50:17.840" v="36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4:58.355" v="64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36.292" v="117" actId="20577"/>
        <pc:sldMkLst>
          <pc:docMk/>
          <pc:sldMk cId="769589810" sldId="414"/>
        </pc:sldMkLst>
        <pc:spChg chg="mod">
          <ac:chgData name="Hudson, Joshua" userId="04dc2e99-16e4-4c49-a91a-25a951000035" providerId="ADAL" clId="{09353D3E-6133-4976-983E-93E7B4238477}" dt="2024-01-03T17:57:36.292" v="117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29.215" v="97" actId="20577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6.734" v="15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09353D3E-6133-4976-983E-93E7B4238477}" dt="2024-01-03T18:01:26.734" v="15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9:42.765" v="129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43.306" v="125" actId="20577"/>
        <pc:sldMkLst>
          <pc:docMk/>
          <pc:sldMk cId="686433562" sldId="416"/>
        </pc:sldMkLst>
        <pc:spChg chg="mod">
          <ac:chgData name="Hudson, Joshua" userId="04dc2e99-16e4-4c49-a91a-25a951000035" providerId="ADAL" clId="{09353D3E-6133-4976-983E-93E7B4238477}" dt="2024-01-03T17:57:43.306" v="125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41.432" v="109" actId="20577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34.054" v="160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09353D3E-6133-4976-983E-93E7B4238477}" dt="2024-01-03T18:01:34.054" v="160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0:24.808" v="132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40.744" v="168" actId="20577"/>
        <pc:sldMkLst>
          <pc:docMk/>
          <pc:sldMk cId="870220362" sldId="418"/>
        </pc:sldMkLst>
        <pc:spChg chg="mod">
          <ac:chgData name="Hudson, Joshua" userId="04dc2e99-16e4-4c49-a91a-25a951000035" providerId="ADAL" clId="{09353D3E-6133-4976-983E-93E7B4238477}" dt="2024-01-03T18:01:40.744" v="168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1:02.666" v="136" actId="2165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09353D3E-6133-4976-983E-93E7B4238477}" dt="2024-01-03T18:01:50.505" v="182" actId="20577"/>
        <pc:sldMkLst>
          <pc:docMk/>
          <pc:sldMk cId="237990187" sldId="419"/>
        </pc:sldMkLst>
        <pc:spChg chg="mod">
          <ac:chgData name="Hudson, Joshua" userId="04dc2e99-16e4-4c49-a91a-25a951000035" providerId="ADAL" clId="{09353D3E-6133-4976-983E-93E7B4238477}" dt="2024-01-03T18:01:50.505" v="182" actId="20577"/>
          <ac:spMkLst>
            <pc:docMk/>
            <pc:sldMk cId="237990187" sldId="419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09353D3E-6133-4976-983E-93E7B4238477}" dt="2024-01-03T18:00:46.282" v="135" actId="2165"/>
          <ac:graphicFrameMkLst>
            <pc:docMk/>
            <pc:sldMk cId="237990187" sldId="419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D5EFC20F-179F-4549-B463-03C371860982}"/>
    <pc:docChg chg="undo custSel addSld delSld modSld sldOrd modSection">
      <pc:chgData name="Pedigo, Jake" userId="0c06b333-eb43-4e1b-ae58-2615bd219d7a" providerId="ADAL" clId="{D5EFC20F-179F-4549-B463-03C371860982}" dt="2024-02-09T16:01:41.988" v="204" actId="47"/>
      <pc:docMkLst>
        <pc:docMk/>
      </pc:docMkLst>
      <pc:sldChg chg="modSp mod">
        <pc:chgData name="Pedigo, Jake" userId="0c06b333-eb43-4e1b-ae58-2615bd219d7a" providerId="ADAL" clId="{D5EFC20F-179F-4549-B463-03C371860982}" dt="2024-02-07T22:07:01.697" v="13" actId="20577"/>
        <pc:sldMkLst>
          <pc:docMk/>
          <pc:sldMk cId="730603795" sldId="260"/>
        </pc:sldMkLst>
        <pc:spChg chg="mod">
          <ac:chgData name="Pedigo, Jake" userId="0c06b333-eb43-4e1b-ae58-2615bd219d7a" providerId="ADAL" clId="{D5EFC20F-179F-4549-B463-03C371860982}" dt="2024-02-07T22:07:01.697" v="1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D5EFC20F-179F-4549-B463-03C371860982}" dt="2024-02-09T15:55:46.734" v="168"/>
        <pc:sldMkLst>
          <pc:docMk/>
          <pc:sldMk cId="2900273907" sldId="286"/>
        </pc:sldMkLst>
        <pc:spChg chg="mod">
          <ac:chgData name="Pedigo, Jake" userId="0c06b333-eb43-4e1b-ae58-2615bd219d7a" providerId="ADAL" clId="{D5EFC20F-179F-4549-B463-03C371860982}" dt="2024-02-07T22:07:20.098" v="4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D5EFC20F-179F-4549-B463-03C371860982}" dt="2024-02-09T15:55:46.734" v="168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8T16:30:49.620" v="167" actId="2164"/>
        <pc:sldMkLst>
          <pc:docMk/>
          <pc:sldMk cId="3485043083" sldId="402"/>
        </pc:sldMkLst>
        <pc:spChg chg="mod">
          <ac:chgData name="Pedigo, Jake" userId="0c06b333-eb43-4e1b-ae58-2615bd219d7a" providerId="ADAL" clId="{D5EFC20F-179F-4549-B463-03C371860982}" dt="2024-02-07T22:07:11.283" v="3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D5EFC20F-179F-4549-B463-03C371860982}" dt="2024-02-08T16:30:49.620" v="167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addSp delSp modSp mod">
        <pc:chgData name="Pedigo, Jake" userId="0c06b333-eb43-4e1b-ae58-2615bd219d7a" providerId="ADAL" clId="{D5EFC20F-179F-4549-B463-03C371860982}" dt="2024-02-09T15:58:44.562" v="195"/>
        <pc:sldMkLst>
          <pc:docMk/>
          <pc:sldMk cId="2506534793" sldId="410"/>
        </pc:sldMkLst>
        <pc:spChg chg="mod">
          <ac:chgData name="Pedigo, Jake" userId="0c06b333-eb43-4e1b-ae58-2615bd219d7a" providerId="ADAL" clId="{D5EFC20F-179F-4549-B463-03C371860982}" dt="2024-02-07T22:07:58.749" v="93" actId="20577"/>
          <ac:spMkLst>
            <pc:docMk/>
            <pc:sldMk cId="2506534793" sldId="410"/>
            <ac:spMk id="4" creationId="{00000000-0000-0000-0000-000000000000}"/>
          </ac:spMkLst>
        </pc:spChg>
        <pc:graphicFrameChg chg="add del mod">
          <ac:chgData name="Pedigo, Jake" userId="0c06b333-eb43-4e1b-ae58-2615bd219d7a" providerId="ADAL" clId="{D5EFC20F-179F-4549-B463-03C371860982}" dt="2024-02-08T16:20:26.374" v="126"/>
          <ac:graphicFrameMkLst>
            <pc:docMk/>
            <pc:sldMk cId="2506534793" sldId="410"/>
            <ac:graphicFrameMk id="2" creationId="{34B48E96-DF1B-ACCF-D67C-64A0F842453F}"/>
          </ac:graphicFrameMkLst>
        </pc:graphicFrameChg>
        <pc:graphicFrameChg chg="add del mod">
          <ac:chgData name="Pedigo, Jake" userId="0c06b333-eb43-4e1b-ae58-2615bd219d7a" providerId="ADAL" clId="{D5EFC20F-179F-4549-B463-03C371860982}" dt="2024-02-08T16:20:25.567" v="125"/>
          <ac:graphicFrameMkLst>
            <pc:docMk/>
            <pc:sldMk cId="2506534793" sldId="410"/>
            <ac:graphicFrameMk id="3" creationId="{66F7CFB5-1167-6A0B-4339-5C28A0245D26}"/>
          </ac:graphicFrameMkLst>
        </pc:graphicFrameChg>
        <pc:graphicFrameChg chg="mod modGraphic">
          <ac:chgData name="Pedigo, Jake" userId="0c06b333-eb43-4e1b-ae58-2615bd219d7a" providerId="ADAL" clId="{D5EFC20F-179F-4549-B463-03C371860982}" dt="2024-02-09T15:58:44.562" v="19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9T15:56:54.225" v="184"/>
        <pc:sldMkLst>
          <pc:docMk/>
          <pc:sldMk cId="2569309724" sldId="413"/>
        </pc:sldMkLst>
        <pc:spChg chg="mod">
          <ac:chgData name="Pedigo, Jake" userId="0c06b333-eb43-4e1b-ae58-2615bd219d7a" providerId="ADAL" clId="{D5EFC20F-179F-4549-B463-03C371860982}" dt="2024-02-07T22:07:41.971" v="7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D5EFC20F-179F-4549-B463-03C371860982}" dt="2024-02-09T15:56:54.225" v="18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D5EFC20F-179F-4549-B463-03C371860982}" dt="2024-02-07T22:07:47.629" v="71" actId="47"/>
        <pc:sldMkLst>
          <pc:docMk/>
          <pc:sldMk cId="769589810" sldId="414"/>
        </pc:sldMkLst>
      </pc:sldChg>
      <pc:sldChg chg="add del">
        <pc:chgData name="Pedigo, Jake" userId="0c06b333-eb43-4e1b-ae58-2615bd219d7a" providerId="ADAL" clId="{D5EFC20F-179F-4549-B463-03C371860982}" dt="2024-02-08T16:19:29.317" v="122" actId="47"/>
        <pc:sldMkLst>
          <pc:docMk/>
          <pc:sldMk cId="1635026084" sldId="414"/>
        </pc:sldMkLst>
      </pc:sldChg>
      <pc:sldChg chg="add del">
        <pc:chgData name="Pedigo, Jake" userId="0c06b333-eb43-4e1b-ae58-2615bd219d7a" providerId="ADAL" clId="{D5EFC20F-179F-4549-B463-03C371860982}" dt="2024-02-09T15:58:01.889" v="190" actId="47"/>
        <pc:sldMkLst>
          <pc:docMk/>
          <pc:sldMk cId="2926988083" sldId="414"/>
        </pc:sldMkLst>
      </pc:sldChg>
      <pc:sldChg chg="modSp add del mod">
        <pc:chgData name="Pedigo, Jake" userId="0c06b333-eb43-4e1b-ae58-2615bd219d7a" providerId="ADAL" clId="{D5EFC20F-179F-4549-B463-03C371860982}" dt="2024-02-09T15:55:59.093" v="172" actId="47"/>
        <pc:sldMkLst>
          <pc:docMk/>
          <pc:sldMk cId="499168092" sldId="415"/>
        </pc:sldMkLst>
        <pc:graphicFrameChg chg="mod modGraphic">
          <ac:chgData name="Pedigo, Jake" userId="0c06b333-eb43-4e1b-ae58-2615bd219d7a" providerId="ADAL" clId="{D5EFC20F-179F-4549-B463-03C371860982}" dt="2024-02-08T16:18:42.848" v="117" actId="2164"/>
          <ac:graphicFrameMkLst>
            <pc:docMk/>
            <pc:sldMk cId="499168092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D5EFC20F-179F-4549-B463-03C371860982}" dt="2024-02-07T22:08:01.387" v="94" actId="47"/>
        <pc:sldMkLst>
          <pc:docMk/>
          <pc:sldMk cId="2033245671" sldId="415"/>
        </pc:sldMkLst>
      </pc:sldChg>
      <pc:sldChg chg="modSp add mod">
        <pc:chgData name="Pedigo, Jake" userId="0c06b333-eb43-4e1b-ae58-2615bd219d7a" providerId="ADAL" clId="{D5EFC20F-179F-4549-B463-03C371860982}" dt="2024-02-09T15:57:57.016" v="189" actId="2164"/>
        <pc:sldMkLst>
          <pc:docMk/>
          <pc:sldMk cId="2761689948" sldId="415"/>
        </pc:sldMkLst>
        <pc:graphicFrameChg chg="mod modGraphic">
          <ac:chgData name="Pedigo, Jake" userId="0c06b333-eb43-4e1b-ae58-2615bd219d7a" providerId="ADAL" clId="{D5EFC20F-179F-4549-B463-03C371860982}" dt="2024-02-09T15:57:57.016" v="189" actId="2164"/>
          <ac:graphicFrameMkLst>
            <pc:docMk/>
            <pc:sldMk cId="2761689948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D5EFC20F-179F-4549-B463-03C371860982}" dt="2024-02-07T22:07:48.879" v="72" actId="47"/>
        <pc:sldMkLst>
          <pc:docMk/>
          <pc:sldMk cId="686433562" sldId="416"/>
        </pc:sldMkLst>
      </pc:sldChg>
      <pc:sldChg chg="modSp add del mod">
        <pc:chgData name="Pedigo, Jake" userId="0c06b333-eb43-4e1b-ae58-2615bd219d7a" providerId="ADAL" clId="{D5EFC20F-179F-4549-B463-03C371860982}" dt="2024-02-09T15:55:57.803" v="171" actId="47"/>
        <pc:sldMkLst>
          <pc:docMk/>
          <pc:sldMk cId="3232012222" sldId="416"/>
        </pc:sldMkLst>
        <pc:graphicFrameChg chg="mod modGraphic">
          <ac:chgData name="Pedigo, Jake" userId="0c06b333-eb43-4e1b-ae58-2615bd219d7a" providerId="ADAL" clId="{D5EFC20F-179F-4549-B463-03C371860982}" dt="2024-02-08T16:18:49.992" v="118" actId="14100"/>
          <ac:graphicFrameMkLst>
            <pc:docMk/>
            <pc:sldMk cId="3232012222" sldId="416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D5EFC20F-179F-4549-B463-03C371860982}" dt="2024-02-09T15:57:36.787" v="187"/>
        <pc:sldMkLst>
          <pc:docMk/>
          <pc:sldMk cId="3234190020" sldId="416"/>
        </pc:sldMkLst>
        <pc:graphicFrameChg chg="mod">
          <ac:chgData name="Pedigo, Jake" userId="0c06b333-eb43-4e1b-ae58-2615bd219d7a" providerId="ADAL" clId="{D5EFC20F-179F-4549-B463-03C371860982}" dt="2024-02-09T15:57:36.787" v="187"/>
          <ac:graphicFrameMkLst>
            <pc:docMk/>
            <pc:sldMk cId="3234190020" sldId="416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D5EFC20F-179F-4549-B463-03C371860982}" dt="2024-02-07T22:08:04.762" v="95" actId="47"/>
        <pc:sldMkLst>
          <pc:docMk/>
          <pc:sldMk cId="3325521999" sldId="417"/>
        </pc:sldMkLst>
      </pc:sldChg>
      <pc:sldChg chg="modSp add">
        <pc:chgData name="Pedigo, Jake" userId="0c06b333-eb43-4e1b-ae58-2615bd219d7a" providerId="ADAL" clId="{D5EFC20F-179F-4549-B463-03C371860982}" dt="2024-02-09T15:57:08.368" v="185"/>
        <pc:sldMkLst>
          <pc:docMk/>
          <pc:sldMk cId="3353227581" sldId="417"/>
        </pc:sldMkLst>
        <pc:graphicFrameChg chg="mod">
          <ac:chgData name="Pedigo, Jake" userId="0c06b333-eb43-4e1b-ae58-2615bd219d7a" providerId="ADAL" clId="{D5EFC20F-179F-4549-B463-03C371860982}" dt="2024-02-09T15:57:08.368" v="185"/>
          <ac:graphicFrameMkLst>
            <pc:docMk/>
            <pc:sldMk cId="3353227581" sldId="417"/>
            <ac:graphicFrameMk id="5" creationId="{00000000-0000-0000-0000-000000000000}"/>
          </ac:graphicFrameMkLst>
        </pc:graphicFrameChg>
      </pc:sldChg>
      <pc:sldChg chg="modSp add del mod">
        <pc:chgData name="Pedigo, Jake" userId="0c06b333-eb43-4e1b-ae58-2615bd219d7a" providerId="ADAL" clId="{D5EFC20F-179F-4549-B463-03C371860982}" dt="2024-02-09T15:55:56.921" v="170" actId="47"/>
        <pc:sldMkLst>
          <pc:docMk/>
          <pc:sldMk cId="3710757020" sldId="417"/>
        </pc:sldMkLst>
        <pc:graphicFrameChg chg="mod modGraphic">
          <ac:chgData name="Pedigo, Jake" userId="0c06b333-eb43-4e1b-ae58-2615bd219d7a" providerId="ADAL" clId="{D5EFC20F-179F-4549-B463-03C371860982}" dt="2024-02-08T16:19:10.065" v="120" actId="14100"/>
          <ac:graphicFrameMkLst>
            <pc:docMk/>
            <pc:sldMk cId="3710757020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D5EFC20F-179F-4549-B463-03C371860982}" dt="2024-02-07T22:08:10.021" v="96" actId="47"/>
        <pc:sldMkLst>
          <pc:docMk/>
          <pc:sldMk cId="870220362" sldId="418"/>
        </pc:sldMkLst>
      </pc:sldChg>
      <pc:sldChg chg="modSp add">
        <pc:chgData name="Pedigo, Jake" userId="0c06b333-eb43-4e1b-ae58-2615bd219d7a" providerId="ADAL" clId="{D5EFC20F-179F-4549-B463-03C371860982}" dt="2024-02-09T15:59:03.398" v="196"/>
        <pc:sldMkLst>
          <pc:docMk/>
          <pc:sldMk cId="2793686278" sldId="418"/>
        </pc:sldMkLst>
        <pc:graphicFrameChg chg="mod">
          <ac:chgData name="Pedigo, Jake" userId="0c06b333-eb43-4e1b-ae58-2615bd219d7a" providerId="ADAL" clId="{D5EFC20F-179F-4549-B463-03C371860982}" dt="2024-02-09T15:59:03.398" v="196"/>
          <ac:graphicFrameMkLst>
            <pc:docMk/>
            <pc:sldMk cId="2793686278" sldId="41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D5EFC20F-179F-4549-B463-03C371860982}" dt="2024-02-08T16:21:23.932" v="141" actId="47"/>
        <pc:sldMkLst>
          <pc:docMk/>
          <pc:sldMk cId="3830858015" sldId="418"/>
        </pc:sldMkLst>
      </pc:sldChg>
      <pc:sldChg chg="del">
        <pc:chgData name="Pedigo, Jake" userId="0c06b333-eb43-4e1b-ae58-2615bd219d7a" providerId="ADAL" clId="{D5EFC20F-179F-4549-B463-03C371860982}" dt="2024-02-07T22:08:11.277" v="97" actId="47"/>
        <pc:sldMkLst>
          <pc:docMk/>
          <pc:sldMk cId="237990187" sldId="419"/>
        </pc:sldMkLst>
      </pc:sldChg>
      <pc:sldChg chg="add del">
        <pc:chgData name="Pedigo, Jake" userId="0c06b333-eb43-4e1b-ae58-2615bd219d7a" providerId="ADAL" clId="{D5EFC20F-179F-4549-B463-03C371860982}" dt="2024-02-08T16:21:24.911" v="142" actId="47"/>
        <pc:sldMkLst>
          <pc:docMk/>
          <pc:sldMk cId="1979252409" sldId="419"/>
        </pc:sldMkLst>
      </pc:sldChg>
      <pc:sldChg chg="modSp add">
        <pc:chgData name="Pedigo, Jake" userId="0c06b333-eb43-4e1b-ae58-2615bd219d7a" providerId="ADAL" clId="{D5EFC20F-179F-4549-B463-03C371860982}" dt="2024-02-09T15:59:18.074" v="197"/>
        <pc:sldMkLst>
          <pc:docMk/>
          <pc:sldMk cId="3791210705" sldId="419"/>
        </pc:sldMkLst>
        <pc:graphicFrameChg chg="mod">
          <ac:chgData name="Pedigo, Jake" userId="0c06b333-eb43-4e1b-ae58-2615bd219d7a" providerId="ADAL" clId="{D5EFC20F-179F-4549-B463-03C371860982}" dt="2024-02-09T15:59:18.074" v="197"/>
          <ac:graphicFrameMkLst>
            <pc:docMk/>
            <pc:sldMk cId="3791210705" sldId="41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D5EFC20F-179F-4549-B463-03C371860982}" dt="2024-02-08T16:21:25.660" v="143" actId="47"/>
        <pc:sldMkLst>
          <pc:docMk/>
          <pc:sldMk cId="409683759" sldId="420"/>
        </pc:sldMkLst>
      </pc:sldChg>
      <pc:sldChg chg="modSp add">
        <pc:chgData name="Pedigo, Jake" userId="0c06b333-eb43-4e1b-ae58-2615bd219d7a" providerId="ADAL" clId="{D5EFC20F-179F-4549-B463-03C371860982}" dt="2024-02-09T15:59:33.346" v="198"/>
        <pc:sldMkLst>
          <pc:docMk/>
          <pc:sldMk cId="3238247289" sldId="420"/>
        </pc:sldMkLst>
        <pc:graphicFrameChg chg="mod">
          <ac:chgData name="Pedigo, Jake" userId="0c06b333-eb43-4e1b-ae58-2615bd219d7a" providerId="ADAL" clId="{D5EFC20F-179F-4549-B463-03C371860982}" dt="2024-02-09T15:59:33.346" v="198"/>
          <ac:graphicFrameMkLst>
            <pc:docMk/>
            <pc:sldMk cId="3238247289" sldId="420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D5EFC20F-179F-4549-B463-03C371860982}" dt="2024-02-09T16:01:21.798" v="201"/>
        <pc:sldMkLst>
          <pc:docMk/>
          <pc:sldMk cId="1332198610" sldId="421"/>
        </pc:sldMkLst>
        <pc:graphicFrameChg chg="mod">
          <ac:chgData name="Pedigo, Jake" userId="0c06b333-eb43-4e1b-ae58-2615bd219d7a" providerId="ADAL" clId="{D5EFC20F-179F-4549-B463-03C371860982}" dt="2024-02-09T16:01:21.798" v="201"/>
          <ac:graphicFrameMkLst>
            <pc:docMk/>
            <pc:sldMk cId="1332198610" sldId="421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D5EFC20F-179F-4549-B463-03C371860982}" dt="2024-02-08T16:21:26.813" v="144" actId="47"/>
        <pc:sldMkLst>
          <pc:docMk/>
          <pc:sldMk cId="2369826557" sldId="421"/>
        </pc:sldMkLst>
      </pc:sldChg>
      <pc:sldChg chg="modSp add del mod ord">
        <pc:chgData name="Pedigo, Jake" userId="0c06b333-eb43-4e1b-ae58-2615bd219d7a" providerId="ADAL" clId="{D5EFC20F-179F-4549-B463-03C371860982}" dt="2024-02-09T15:56:04.879" v="174" actId="47"/>
        <pc:sldMkLst>
          <pc:docMk/>
          <pc:sldMk cId="972748278" sldId="422"/>
        </pc:sldMkLst>
        <pc:graphicFrameChg chg="mod modGraphic">
          <ac:chgData name="Pedigo, Jake" userId="0c06b333-eb43-4e1b-ae58-2615bd219d7a" providerId="ADAL" clId="{D5EFC20F-179F-4549-B463-03C371860982}" dt="2024-02-08T16:22:31.295" v="153" actId="14100"/>
          <ac:graphicFrameMkLst>
            <pc:docMk/>
            <pc:sldMk cId="972748278" sldId="422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D5EFC20F-179F-4549-B463-03C371860982}" dt="2024-02-09T16:01:39.542" v="203" actId="2164"/>
        <pc:sldMkLst>
          <pc:docMk/>
          <pc:sldMk cId="3942991633" sldId="422"/>
        </pc:sldMkLst>
        <pc:graphicFrameChg chg="mod modGraphic">
          <ac:chgData name="Pedigo, Jake" userId="0c06b333-eb43-4e1b-ae58-2615bd219d7a" providerId="ADAL" clId="{D5EFC20F-179F-4549-B463-03C371860982}" dt="2024-02-09T16:01:39.542" v="203" actId="2164"/>
          <ac:graphicFrameMkLst>
            <pc:docMk/>
            <pc:sldMk cId="3942991633" sldId="422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D5EFC20F-179F-4549-B463-03C371860982}" dt="2024-02-09T16:01:41.988" v="204" actId="47"/>
        <pc:sldMkLst>
          <pc:docMk/>
          <pc:sldMk cId="2892915537" sldId="423"/>
        </pc:sldMkLst>
      </pc:sldChg>
      <pc:sldChg chg="modSp add del mod">
        <pc:chgData name="Pedigo, Jake" userId="0c06b333-eb43-4e1b-ae58-2615bd219d7a" providerId="ADAL" clId="{D5EFC20F-179F-4549-B463-03C371860982}" dt="2024-02-09T15:56:06.954" v="175" actId="47"/>
        <pc:sldMkLst>
          <pc:docMk/>
          <pc:sldMk cId="3316639705" sldId="423"/>
        </pc:sldMkLst>
        <pc:graphicFrameChg chg="mod modGraphic">
          <ac:chgData name="Pedigo, Jake" userId="0c06b333-eb43-4e1b-ae58-2615bd219d7a" providerId="ADAL" clId="{D5EFC20F-179F-4549-B463-03C371860982}" dt="2024-02-08T16:22:26.507" v="152" actId="14100"/>
          <ac:graphicFrameMkLst>
            <pc:docMk/>
            <pc:sldMk cId="3316639705" sldId="423"/>
            <ac:graphicFrameMk id="5" creationId="{00000000-0000-0000-0000-000000000000}"/>
          </ac:graphicFrameMkLst>
        </pc:graphicFrameChg>
      </pc:sldChg>
      <pc:sldChg chg="modSp add del mod">
        <pc:chgData name="Pedigo, Jake" userId="0c06b333-eb43-4e1b-ae58-2615bd219d7a" providerId="ADAL" clId="{D5EFC20F-179F-4549-B463-03C371860982}" dt="2024-02-09T15:56:07.818" v="176" actId="47"/>
        <pc:sldMkLst>
          <pc:docMk/>
          <pc:sldMk cId="769004133" sldId="424"/>
        </pc:sldMkLst>
        <pc:graphicFrameChg chg="mod modGraphic">
          <ac:chgData name="Pedigo, Jake" userId="0c06b333-eb43-4e1b-ae58-2615bd219d7a" providerId="ADAL" clId="{D5EFC20F-179F-4549-B463-03C371860982}" dt="2024-02-08T16:22:21.131" v="151" actId="14100"/>
          <ac:graphicFrameMkLst>
            <pc:docMk/>
            <pc:sldMk cId="769004133" sldId="424"/>
            <ac:graphicFrameMk id="5" creationId="{00000000-0000-0000-0000-000000000000}"/>
          </ac:graphicFrameMkLst>
        </pc:graphicFrameChg>
      </pc:sldChg>
      <pc:sldChg chg="modSp add del mod">
        <pc:chgData name="Pedigo, Jake" userId="0c06b333-eb43-4e1b-ae58-2615bd219d7a" providerId="ADAL" clId="{D5EFC20F-179F-4549-B463-03C371860982}" dt="2024-02-09T15:56:08.705" v="177" actId="47"/>
        <pc:sldMkLst>
          <pc:docMk/>
          <pc:sldMk cId="1996333385" sldId="425"/>
        </pc:sldMkLst>
        <pc:graphicFrameChg chg="mod modGraphic">
          <ac:chgData name="Pedigo, Jake" userId="0c06b333-eb43-4e1b-ae58-2615bd219d7a" providerId="ADAL" clId="{D5EFC20F-179F-4549-B463-03C371860982}" dt="2024-02-08T16:22:51.549" v="155" actId="14100"/>
          <ac:graphicFrameMkLst>
            <pc:docMk/>
            <pc:sldMk cId="1996333385" sldId="425"/>
            <ac:graphicFrameMk id="5" creationId="{00000000-0000-0000-0000-000000000000}"/>
          </ac:graphicFrameMkLst>
        </pc:graphicFrameChg>
      </pc:sldChg>
      <pc:sldChg chg="modSp add del mod">
        <pc:chgData name="Pedigo, Jake" userId="0c06b333-eb43-4e1b-ae58-2615bd219d7a" providerId="ADAL" clId="{D5EFC20F-179F-4549-B463-03C371860982}" dt="2024-02-09T15:56:09.610" v="178" actId="47"/>
        <pc:sldMkLst>
          <pc:docMk/>
          <pc:sldMk cId="3796591065" sldId="426"/>
        </pc:sldMkLst>
        <pc:graphicFrameChg chg="mod modGraphic">
          <ac:chgData name="Pedigo, Jake" userId="0c06b333-eb43-4e1b-ae58-2615bd219d7a" providerId="ADAL" clId="{D5EFC20F-179F-4549-B463-03C371860982}" dt="2024-02-08T16:23:30.458" v="160"/>
          <ac:graphicFrameMkLst>
            <pc:docMk/>
            <pc:sldMk cId="3796591065" sldId="426"/>
            <ac:graphicFrameMk id="5" creationId="{00000000-0000-0000-0000-000000000000}"/>
          </ac:graphicFrameMkLst>
        </pc:graphicFrameChg>
      </pc:sldChg>
      <pc:sldChg chg="modSp add del mod">
        <pc:chgData name="Pedigo, Jake" userId="0c06b333-eb43-4e1b-ae58-2615bd219d7a" providerId="ADAL" clId="{D5EFC20F-179F-4549-B463-03C371860982}" dt="2024-02-09T15:56:10.836" v="179" actId="47"/>
        <pc:sldMkLst>
          <pc:docMk/>
          <pc:sldMk cId="414454150" sldId="427"/>
        </pc:sldMkLst>
        <pc:graphicFrameChg chg="mod modGraphic">
          <ac:chgData name="Pedigo, Jake" userId="0c06b333-eb43-4e1b-ae58-2615bd219d7a" providerId="ADAL" clId="{D5EFC20F-179F-4549-B463-03C371860982}" dt="2024-02-08T16:23:46.088" v="162" actId="2164"/>
          <ac:graphicFrameMkLst>
            <pc:docMk/>
            <pc:sldMk cId="414454150" sldId="427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D5EFC20F-179F-4549-B463-03C371860982}" dt="2024-02-08T16:23:48.890" v="163" actId="47"/>
        <pc:sldMkLst>
          <pc:docMk/>
          <pc:sldMk cId="1448997114" sldId="428"/>
        </pc:sldMkLst>
      </pc:sldChg>
    </pc:docChg>
  </pc:docChgLst>
  <pc:docChgLst>
    <pc:chgData name="Joshua Hudson" userId="04dc2e99-16e4-4c49-a91a-25a951000035" providerId="ADAL" clId="{4CF07FCC-A887-4A98-9EB0-BA567BF0D4BE}"/>
    <pc:docChg chg="delSld modSld modSection">
      <pc:chgData name="Joshua Hudson" userId="04dc2e99-16e4-4c49-a91a-25a951000035" providerId="ADAL" clId="{4CF07FCC-A887-4A98-9EB0-BA567BF0D4BE}" dt="2023-12-08T13:26:40.403" v="109" actId="20577"/>
      <pc:docMkLst>
        <pc:docMk/>
      </pc:docMkLst>
      <pc:sldChg chg="modSp mod">
        <pc:chgData name="Joshua Hudson" userId="04dc2e99-16e4-4c49-a91a-25a951000035" providerId="ADAL" clId="{4CF07FCC-A887-4A98-9EB0-BA567BF0D4BE}" dt="2023-12-07T20:51:33.514" v="7" actId="20577"/>
        <pc:sldMkLst>
          <pc:docMk/>
          <pc:sldMk cId="730603795" sldId="260"/>
        </pc:sldMkLst>
        <pc:spChg chg="mod">
          <ac:chgData name="Joshua Hudson" userId="04dc2e99-16e4-4c49-a91a-25a951000035" providerId="ADAL" clId="{4CF07FCC-A887-4A98-9EB0-BA567BF0D4BE}" dt="2023-12-07T20:51:33.514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Joshua Hudson" userId="04dc2e99-16e4-4c49-a91a-25a951000035" providerId="ADAL" clId="{4CF07FCC-A887-4A98-9EB0-BA567BF0D4BE}" dt="2023-12-07T21:35:17.434" v="16" actId="20577"/>
        <pc:sldMkLst>
          <pc:docMk/>
          <pc:sldMk cId="2900273907" sldId="286"/>
        </pc:sldMkLst>
        <pc:spChg chg="mod">
          <ac:chgData name="Joshua Hudson" userId="04dc2e99-16e4-4c49-a91a-25a951000035" providerId="ADAL" clId="{4CF07FCC-A887-4A98-9EB0-BA567BF0D4BE}" dt="2023-12-07T21:35:17.434" v="1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5:12.550" v="8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8T13:26:40.403" v="109" actId="20577"/>
        <pc:sldMkLst>
          <pc:docMk/>
          <pc:sldMk cId="3485043083" sldId="402"/>
        </pc:sldMkLst>
        <pc:spChg chg="mod">
          <ac:chgData name="Joshua Hudson" userId="04dc2e99-16e4-4c49-a91a-25a951000035" providerId="ADAL" clId="{4CF07FCC-A887-4A98-9EB0-BA567BF0D4BE}" dt="2023-12-08T13:26:40.403" v="10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8T13:26:25.955" v="101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40:06.208" v="96" actId="20577"/>
        <pc:sldMkLst>
          <pc:docMk/>
          <pc:sldMk cId="2506534793" sldId="410"/>
        </pc:sldMkLst>
        <pc:spChg chg="mod">
          <ac:chgData name="Joshua Hudson" userId="04dc2e99-16e4-4c49-a91a-25a951000035" providerId="ADAL" clId="{4CF07FCC-A887-4A98-9EB0-BA567BF0D4BE}" dt="2023-12-07T21:40:06.208" v="96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8:58.337" v="54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15.722" v="29" actId="20577"/>
        <pc:sldMkLst>
          <pc:docMk/>
          <pc:sldMk cId="2569309724" sldId="413"/>
        </pc:sldMkLst>
        <pc:spChg chg="mod">
          <ac:chgData name="Joshua Hudson" userId="04dc2e99-16e4-4c49-a91a-25a951000035" providerId="ADAL" clId="{4CF07FCC-A887-4A98-9EB0-BA567BF0D4BE}" dt="2023-12-07T21:37:15.722" v="29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6:45.384" v="18" actId="21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24.800" v="44" actId="20577"/>
        <pc:sldMkLst>
          <pc:docMk/>
          <pc:sldMk cId="769589810" sldId="414"/>
        </pc:sldMkLst>
        <pc:spChg chg="mod">
          <ac:chgData name="Joshua Hudson" userId="04dc2e99-16e4-4c49-a91a-25a951000035" providerId="ADAL" clId="{4CF07FCC-A887-4A98-9EB0-BA567BF0D4BE}" dt="2023-12-07T21:37:24.800" v="44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7:05.196" v="20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8.776" v="88" actId="20577"/>
        <pc:sldMkLst>
          <pc:docMk/>
          <pc:sldMk cId="2033245671" sldId="415"/>
        </pc:sldMkLst>
        <pc:spChg chg="mod">
          <ac:chgData name="Joshua Hudson" userId="04dc2e99-16e4-4c49-a91a-25a951000035" providerId="ADAL" clId="{4CF07FCC-A887-4A98-9EB0-BA567BF0D4BE}" dt="2023-12-07T21:39:58.776" v="88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14.765" v="56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30.998" v="52" actId="20577"/>
        <pc:sldMkLst>
          <pc:docMk/>
          <pc:sldMk cId="686433562" sldId="416"/>
        </pc:sldMkLst>
        <pc:spChg chg="mod">
          <ac:chgData name="Joshua Hudson" userId="04dc2e99-16e4-4c49-a91a-25a951000035" providerId="ADAL" clId="{4CF07FCC-A887-4A98-9EB0-BA567BF0D4BE}" dt="2023-12-07T21:37:30.998" v="52" actId="20577"/>
          <ac:spMkLst>
            <pc:docMk/>
            <pc:sldMk cId="686433562" sldId="41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7:08.942" v="21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0.560" v="77" actId="20577"/>
        <pc:sldMkLst>
          <pc:docMk/>
          <pc:sldMk cId="3325521999" sldId="417"/>
        </pc:sldMkLst>
        <pc:spChg chg="mod">
          <ac:chgData name="Joshua Hudson" userId="04dc2e99-16e4-4c49-a91a-25a951000035" providerId="ADAL" clId="{4CF07FCC-A887-4A98-9EB0-BA567BF0D4BE}" dt="2023-12-07T21:39:50.560" v="77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27.318" v="58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45.639" v="69" actId="20577"/>
        <pc:sldMkLst>
          <pc:docMk/>
          <pc:sldMk cId="870220362" sldId="418"/>
        </pc:sldMkLst>
        <pc:spChg chg="mod">
          <ac:chgData name="Joshua Hudson" userId="04dc2e99-16e4-4c49-a91a-25a951000035" providerId="ADAL" clId="{4CF07FCC-A887-4A98-9EB0-BA567BF0D4BE}" dt="2023-12-07T21:39:45.639" v="69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35.799" v="60" actId="2164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del">
        <pc:chgData name="Joshua Hudson" userId="04dc2e99-16e4-4c49-a91a-25a951000035" providerId="ADAL" clId="{4CF07FCC-A887-4A98-9EB0-BA567BF0D4BE}" dt="2023-12-07T21:39:39.142" v="61" actId="2696"/>
        <pc:sldMkLst>
          <pc:docMk/>
          <pc:sldMk cId="2109115099" sldId="419"/>
        </pc:sldMkLst>
      </pc:sldChg>
    </pc:docChg>
  </pc:docChgLst>
  <pc:docChgLst>
    <pc:chgData name="Hudson, Joshua" userId="S::joshua.hudson@ercot.com::04dc2e99-16e4-4c49-a91a-25a951000035" providerId="AD" clId="Web-{915F63F1-CBFA-565E-6270-B8CFDB915621}"/>
    <pc:docChg chg="modSld">
      <pc:chgData name="Hudson, Joshua" userId="S::joshua.hudson@ercot.com::04dc2e99-16e4-4c49-a91a-25a951000035" providerId="AD" clId="Web-{915F63F1-CBFA-565E-6270-B8CFDB915621}" dt="2023-11-08T21:17:00.100" v="427"/>
      <pc:docMkLst>
        <pc:docMk/>
      </pc:docMkLst>
      <pc:sldChg chg="modSp">
        <pc:chgData name="Hudson, Joshua" userId="S::joshua.hudson@ercot.com::04dc2e99-16e4-4c49-a91a-25a951000035" providerId="AD" clId="Web-{915F63F1-CBFA-565E-6270-B8CFDB915621}" dt="2023-11-08T21:15:30.849" v="199"/>
        <pc:sldMkLst>
          <pc:docMk/>
          <pc:sldMk cId="2506534793" sldId="410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30.849" v="19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25.802" v="53"/>
        <pc:sldMkLst>
          <pc:docMk/>
          <pc:sldMk cId="2569309724" sldId="413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25.802" v="53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51.692" v="115"/>
        <pc:sldMkLst>
          <pc:docMk/>
          <pc:sldMk cId="769589810" sldId="414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51.692" v="11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5:55.631" v="257"/>
        <pc:sldMkLst>
          <pc:docMk/>
          <pc:sldMk cId="2033245671" sldId="415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55.631" v="257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28.866" v="339"/>
        <pc:sldMkLst>
          <pc:docMk/>
          <pc:sldMk cId="3325521999" sldId="417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28.866" v="339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46.772" v="393"/>
        <pc:sldMkLst>
          <pc:docMk/>
          <pc:sldMk cId="870220362" sldId="418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46.772" v="393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7:00.100" v="427"/>
        <pc:sldMkLst>
          <pc:docMk/>
          <pc:sldMk cId="2109115099" sldId="419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7:00.100" v="427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Hudson, Joshua" userId="04dc2e99-16e4-4c49-a91a-25a951000035" providerId="ADAL" clId="{F766041E-27AB-47A8-A55E-80FC28B79E5A}"/>
    <pc:docChg chg="custSel modSld">
      <pc:chgData name="Hudson, Joshua" userId="04dc2e99-16e4-4c49-a91a-25a951000035" providerId="ADAL" clId="{F766041E-27AB-47A8-A55E-80FC28B79E5A}" dt="2023-10-04T13:12:49.626" v="105" actId="20577"/>
      <pc:docMkLst>
        <pc:docMk/>
      </pc:docMkLst>
      <pc:sldChg chg="modSp mod">
        <pc:chgData name="Hudson, Joshua" userId="04dc2e99-16e4-4c49-a91a-25a951000035" providerId="ADAL" clId="{F766041E-27AB-47A8-A55E-80FC28B79E5A}" dt="2023-10-03T20:30:11.166" v="9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F766041E-27AB-47A8-A55E-80FC28B79E5A}" dt="2023-10-03T20:30:11.166" v="9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F766041E-27AB-47A8-A55E-80FC28B79E5A}" dt="2023-10-03T20:16:12.044" v="19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F766041E-27AB-47A8-A55E-80FC28B79E5A}" dt="2023-10-03T20:16:12.044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16:06.066" v="1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4T13:12:49.626" v="105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F766041E-27AB-47A8-A55E-80FC28B79E5A}" dt="2023-10-03T20:15:30.037" v="8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F766041E-27AB-47A8-A55E-80FC28B79E5A}" dt="2023-10-04T13:12:49.626" v="105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24.860" v="77" actId="122"/>
        <pc:sldMkLst>
          <pc:docMk/>
          <pc:sldMk cId="2506534793" sldId="410"/>
        </pc:sldMkLst>
        <pc:spChg chg="mod">
          <ac:chgData name="Hudson, Joshua" userId="04dc2e99-16e4-4c49-a91a-25a951000035" providerId="ADAL" clId="{F766041E-27AB-47A8-A55E-80FC28B79E5A}" dt="2023-10-03T20:26:24.860" v="77" actId="122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6:07.110" v="66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22.274" v="98"/>
        <pc:sldMkLst>
          <pc:docMk/>
          <pc:sldMk cId="2569309724" sldId="413"/>
        </pc:sldMkLst>
        <pc:spChg chg="mod">
          <ac:chgData name="Hudson, Joshua" userId="04dc2e99-16e4-4c49-a91a-25a951000035" providerId="ADAL" clId="{F766041E-27AB-47A8-A55E-80FC28B79E5A}" dt="2023-10-03T20:23:05.417" v="33" actId="122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31:22.274" v="98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32.846" v="99"/>
        <pc:sldMkLst>
          <pc:docMk/>
          <pc:sldMk cId="769589810" sldId="414"/>
        </pc:sldMkLst>
        <pc:spChg chg="mod">
          <ac:chgData name="Hudson, Joshua" userId="04dc2e99-16e4-4c49-a91a-25a951000035" providerId="ADAL" clId="{F766041E-27AB-47A8-A55E-80FC28B79E5A}" dt="2023-10-03T20:23:24.230" v="44" actId="122"/>
          <ac:spMkLst>
            <pc:docMk/>
            <pc:sldMk cId="769589810" sldId="414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31:32.846" v="99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44.082" v="88" actId="122"/>
        <pc:sldMkLst>
          <pc:docMk/>
          <pc:sldMk cId="2033245671" sldId="415"/>
        </pc:sldMkLst>
        <pc:spChg chg="mod">
          <ac:chgData name="Hudson, Joshua" userId="04dc2e99-16e4-4c49-a91a-25a951000035" providerId="ADAL" clId="{F766041E-27AB-47A8-A55E-80FC28B79E5A}" dt="2023-10-03T20:26:44.082" v="88" actId="122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5:50.314" v="65" actId="25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</pc:docChg>
  </pc:docChgLst>
  <pc:docChgLst>
    <pc:chgData name="Hudson, Joshua" userId="S::joshua.hudson@ercot.com::04dc2e99-16e4-4c49-a91a-25a951000035" providerId="AD" clId="Web-{FEEA6F4D-3FB7-56A4-EED0-0E259C2F1E6A}"/>
    <pc:docChg chg="modSld">
      <pc:chgData name="Hudson, Joshua" userId="S::joshua.hudson@ercot.com::04dc2e99-16e4-4c49-a91a-25a951000035" providerId="AD" clId="Web-{FEEA6F4D-3FB7-56A4-EED0-0E259C2F1E6A}" dt="2023-11-08T19:47:32.783" v="1" actId="20577"/>
      <pc:docMkLst>
        <pc:docMk/>
      </pc:docMkLst>
      <pc:sldChg chg="modSp">
        <pc:chgData name="Hudson, Joshua" userId="S::joshua.hudson@ercot.com::04dc2e99-16e4-4c49-a91a-25a951000035" providerId="AD" clId="Web-{FEEA6F4D-3FB7-56A4-EED0-0E259C2F1E6A}" dt="2023-11-08T19:47:32.783" v="1" actId="20577"/>
        <pc:sldMkLst>
          <pc:docMk/>
          <pc:sldMk cId="730603795" sldId="260"/>
        </pc:sldMkLst>
        <pc:spChg chg="mod">
          <ac:chgData name="Hudson, Joshua" userId="S::joshua.hudson@ercot.com::04dc2e99-16e4-4c49-a91a-25a951000035" providerId="AD" clId="Web-{FEEA6F4D-3FB7-56A4-EED0-0E259C2F1E6A}" dt="2023-11-08T19:47:32.783" v="1" actId="20577"/>
          <ac:spMkLst>
            <pc:docMk/>
            <pc:sldMk cId="730603795" sldId="260"/>
            <ac:spMk id="3" creationId="{00000000-0000-0000-0000-000000000000}"/>
          </ac:spMkLst>
        </pc:spChg>
      </pc:sldChg>
    </pc:docChg>
  </pc:docChgLst>
  <pc:docChgLst>
    <pc:chgData name="Sanchez, Daniel" userId="fb619a67-39da-40d8-9da5-675a1573cb40" providerId="ADAL" clId="{2DF161E1-F272-479F-A524-344522E7C70C}"/>
    <pc:docChg chg="undo custSel addSld delSld modSld modSection">
      <pc:chgData name="Sanchez, Daniel" userId="fb619a67-39da-40d8-9da5-675a1573cb40" providerId="ADAL" clId="{2DF161E1-F272-479F-A524-344522E7C70C}" dt="2023-08-02T20:40:12.013" v="49" actId="1076"/>
      <pc:docMkLst>
        <pc:docMk/>
      </pc:docMkLst>
      <pc:sldChg chg="modSp mod">
        <pc:chgData name="Sanchez, Daniel" userId="fb619a67-39da-40d8-9da5-675a1573cb40" providerId="ADAL" clId="{2DF161E1-F272-479F-A524-344522E7C70C}" dt="2023-08-02T17:03:02.717" v="3" actId="20577"/>
        <pc:sldMkLst>
          <pc:docMk/>
          <pc:sldMk cId="730603795" sldId="260"/>
        </pc:sldMkLst>
        <pc:spChg chg="mod">
          <ac:chgData name="Sanchez, Daniel" userId="fb619a67-39da-40d8-9da5-675a1573cb40" providerId="ADAL" clId="{2DF161E1-F272-479F-A524-344522E7C70C}" dt="2023-08-02T17:03:02.71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Sanchez, Daniel" userId="fb619a67-39da-40d8-9da5-675a1573cb40" providerId="ADAL" clId="{2DF161E1-F272-479F-A524-344522E7C70C}" dt="2023-08-02T17:04:36.026" v="16"/>
        <pc:sldMkLst>
          <pc:docMk/>
          <pc:sldMk cId="2900273907" sldId="286"/>
        </pc:sldMkLst>
        <pc:spChg chg="mod">
          <ac:chgData name="Sanchez, Daniel" userId="fb619a67-39da-40d8-9da5-675a1573cb40" providerId="ADAL" clId="{2DF161E1-F272-479F-A524-344522E7C70C}" dt="2023-08-02T17:04:10.781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17:04:36.026" v="1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40:12.013" v="49" actId="1076"/>
        <pc:sldMkLst>
          <pc:docMk/>
          <pc:sldMk cId="3485043083" sldId="402"/>
        </pc:sldMkLst>
        <pc:spChg chg="mod">
          <ac:chgData name="Sanchez, Daniel" userId="fb619a67-39da-40d8-9da5-675a1573cb40" providerId="ADAL" clId="{2DF161E1-F272-479F-A524-344522E7C70C}" dt="2023-08-02T17:03:07.29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40:12.013" v="49" actId="1076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9:08.663" v="42"/>
        <pc:sldMkLst>
          <pc:docMk/>
          <pc:sldMk cId="2506534793" sldId="410"/>
        </pc:sldMkLst>
        <pc:spChg chg="mod">
          <ac:chgData name="Sanchez, Daniel" userId="fb619a67-39da-40d8-9da5-675a1573cb40" providerId="ADAL" clId="{2DF161E1-F272-479F-A524-344522E7C70C}" dt="2023-08-02T19:35:42.164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9:08.663" v="42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21.375" v="36"/>
        <pc:sldMkLst>
          <pc:docMk/>
          <pc:sldMk cId="2569309724" sldId="413"/>
        </pc:sldMkLst>
        <pc:spChg chg="mod">
          <ac:chgData name="Sanchez, Daniel" userId="fb619a67-39da-40d8-9da5-675a1573cb40" providerId="ADAL" clId="{2DF161E1-F272-479F-A524-344522E7C70C}" dt="2023-08-02T19:35:23.460" v="2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21.375" v="36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43.783" v="39" actId="2165"/>
        <pc:sldMkLst>
          <pc:docMk/>
          <pc:sldMk cId="769589810" sldId="414"/>
        </pc:sldMkLst>
        <pc:spChg chg="mod">
          <ac:chgData name="Sanchez, Daniel" userId="fb619a67-39da-40d8-9da5-675a1573cb40" providerId="ADAL" clId="{2DF161E1-F272-479F-A524-344522E7C70C}" dt="2023-08-02T19:35:32.804" v="25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43.783" v="3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add mod">
        <pc:chgData name="Sanchez, Daniel" userId="fb619a67-39da-40d8-9da5-675a1573cb40" providerId="ADAL" clId="{2DF161E1-F272-479F-A524-344522E7C70C}" dt="2023-08-02T20:39:40.442" v="47" actId="2165"/>
        <pc:sldMkLst>
          <pc:docMk/>
          <pc:sldMk cId="2033245671" sldId="415"/>
        </pc:sldMkLst>
        <pc:graphicFrameChg chg="mod modGraphic">
          <ac:chgData name="Sanchez, Daniel" userId="fb619a67-39da-40d8-9da5-675a1573cb40" providerId="ADAL" clId="{2DF161E1-F272-479F-A524-344522E7C70C}" dt="2023-08-02T20:39:40.442" v="47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2.084" v="32" actId="2696"/>
        <pc:sldMkLst>
          <pc:docMk/>
          <pc:sldMk cId="2464677763" sldId="415"/>
        </pc:sldMkLst>
      </pc:sldChg>
      <pc:sldChg chg="modSp add mod">
        <pc:chgData name="Sanchez, Daniel" userId="fb619a67-39da-40d8-9da5-675a1573cb40" providerId="ADAL" clId="{2DF161E1-F272-479F-A524-344522E7C70C}" dt="2023-08-02T20:39:48.427" v="48" actId="2165"/>
        <pc:sldMkLst>
          <pc:docMk/>
          <pc:sldMk cId="663441167" sldId="416"/>
        </pc:sldMkLst>
        <pc:graphicFrameChg chg="modGraphic">
          <ac:chgData name="Sanchez, Daniel" userId="fb619a67-39da-40d8-9da5-675a1573cb40" providerId="ADAL" clId="{2DF161E1-F272-479F-A524-344522E7C70C}" dt="2023-08-02T20:39:48.427" v="48" actId="2165"/>
          <ac:graphicFrameMkLst>
            <pc:docMk/>
            <pc:sldMk cId="663441167" sldId="416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4.471" v="33" actId="2696"/>
        <pc:sldMkLst>
          <pc:docMk/>
          <pc:sldMk cId="2323725538" sldId="416"/>
        </pc:sldMkLst>
      </pc:sldChg>
    </pc:docChg>
  </pc:docChgLst>
  <pc:docChgLst>
    <pc:chgData name="Hudson, Joshua" userId="04dc2e99-16e4-4c49-a91a-25a951000035" providerId="ADAL" clId="{96051C5A-B01F-4D28-BE48-24729295DBE3}"/>
    <pc:docChg chg="undo custSel delSld modSld modSection">
      <pc:chgData name="Hudson, Joshua" userId="04dc2e99-16e4-4c49-a91a-25a951000035" providerId="ADAL" clId="{96051C5A-B01F-4D28-BE48-24729295DBE3}" dt="2023-09-06T20:11:58.461" v="88" actId="20577"/>
      <pc:docMkLst>
        <pc:docMk/>
      </pc:docMkLst>
      <pc:sldChg chg="modSp mod">
        <pc:chgData name="Hudson, Joshua" userId="04dc2e99-16e4-4c49-a91a-25a951000035" providerId="ADAL" clId="{96051C5A-B01F-4D28-BE48-24729295DBE3}" dt="2023-09-06T19:42:06.321" v="5" actId="20577"/>
        <pc:sldMkLst>
          <pc:docMk/>
          <pc:sldMk cId="730603795" sldId="260"/>
        </pc:sldMkLst>
        <pc:spChg chg="mod">
          <ac:chgData name="Hudson, Joshua" userId="04dc2e99-16e4-4c49-a91a-25a951000035" providerId="ADAL" clId="{96051C5A-B01F-4D28-BE48-24729295DBE3}" dt="2023-09-06T19:42:06.321" v="5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96051C5A-B01F-4D28-BE48-24729295DBE3}" dt="2023-09-06T19:52:52.654" v="12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96051C5A-B01F-4D28-BE48-24729295DBE3}" dt="2023-09-06T19:52:52.654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96051C5A-B01F-4D28-BE48-24729295DBE3}" dt="2023-09-06T19:52:45.902" v="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05:20.685" v="49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96051C5A-B01F-4D28-BE48-24729295DBE3}" dt="2023-09-06T20:05:20.685" v="4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96051C5A-B01F-4D28-BE48-24729295DBE3}" dt="2023-09-06T20:05:10.084" v="43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8.4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96051C5A-B01F-4D28-BE48-24729295DBE3}" dt="2023-09-06T20:11:58.4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15.505" v="73" actId="216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2.268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96051C5A-B01F-4D28-BE48-24729295DBE3}" dt="2023-09-06T20:10:32.268" v="6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02.038" v="57" actId="216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9.397" v="71" actId="20577"/>
        <pc:sldMkLst>
          <pc:docMk/>
          <pc:sldMk cId="769589810" sldId="414"/>
        </pc:sldMkLst>
        <pc:spChg chg="mod">
          <ac:chgData name="Hudson, Joshua" userId="04dc2e99-16e4-4c49-a91a-25a951000035" providerId="ADAL" clId="{96051C5A-B01F-4D28-BE48-24729295DBE3}" dt="2023-09-06T20:10:39.397" v="71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24.938" v="5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1.436" v="8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96051C5A-B01F-4D28-BE48-24729295DBE3}" dt="2023-09-06T20:11:51.436" v="8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37.100" v="75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Hudson, Joshua" userId="04dc2e99-16e4-4c49-a91a-25a951000035" providerId="ADAL" clId="{96051C5A-B01F-4D28-BE48-24729295DBE3}" dt="2023-09-06T20:11:42.351" v="76" actId="2696"/>
        <pc:sldMkLst>
          <pc:docMk/>
          <pc:sldMk cId="663441167" sldId="416"/>
        </pc:sldMkLst>
      </pc:sldChg>
    </pc:docChg>
  </pc:docChgLst>
  <pc:docChgLst>
    <pc:chgData name="Hudson, Joshua" userId="04dc2e99-16e4-4c49-a91a-25a951000035" providerId="ADAL" clId="{4CCA75D6-2F32-41B7-A557-FCFDBFD177C6}"/>
    <pc:docChg chg="addSld modSld modSection">
      <pc:chgData name="Hudson, Joshua" userId="04dc2e99-16e4-4c49-a91a-25a951000035" providerId="ADAL" clId="{4CCA75D6-2F32-41B7-A557-FCFDBFD177C6}" dt="2023-11-08T20:09:43.100" v="138" actId="122"/>
      <pc:docMkLst>
        <pc:docMk/>
      </pc:docMkLst>
      <pc:sldChg chg="modSp mod">
        <pc:chgData name="Hudson, Joshua" userId="04dc2e99-16e4-4c49-a91a-25a951000035" providerId="ADAL" clId="{4CCA75D6-2F32-41B7-A557-FCFDBFD177C6}" dt="2023-11-08T20:00:14.694" v="20"/>
        <pc:sldMkLst>
          <pc:docMk/>
          <pc:sldMk cId="2900273907" sldId="286"/>
        </pc:sldMkLst>
        <pc:spChg chg="mod">
          <ac:chgData name="Hudson, Joshua" userId="04dc2e99-16e4-4c49-a91a-25a951000035" providerId="ADAL" clId="{4CCA75D6-2F32-41B7-A557-FCFDBFD177C6}" dt="2023-11-08T19:59:21.432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4CCA75D6-2F32-41B7-A557-FCFDBFD177C6}" dt="2023-11-08T20:00:14.694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9:43.100" v="138" actId="122"/>
        <pc:sldMkLst>
          <pc:docMk/>
          <pc:sldMk cId="3485043083" sldId="402"/>
        </pc:sldMkLst>
        <pc:spChg chg="mod">
          <ac:chgData name="Hudson, Joshua" userId="04dc2e99-16e4-4c49-a91a-25a951000035" providerId="ADAL" clId="{4CCA75D6-2F32-41B7-A557-FCFDBFD177C6}" dt="2023-11-08T19:59:12.632" v="12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9:43.100" v="138" actId="122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31.2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4CCA75D6-2F32-41B7-A557-FCFDBFD177C6}" dt="2023-11-08T20:07:31.2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5:48.006" v="68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4:24.975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4CCA75D6-2F32-41B7-A557-FCFDBFD177C6}" dt="2023-11-08T20:00:26.571" v="2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4:24.975" v="65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3:13.932" v="42" actId="20577"/>
        <pc:sldMkLst>
          <pc:docMk/>
          <pc:sldMk cId="769589810" sldId="414"/>
        </pc:sldMkLst>
        <pc:spChg chg="mod">
          <ac:chgData name="Hudson, Joshua" userId="04dc2e99-16e4-4c49-a91a-25a951000035" providerId="ADAL" clId="{4CCA75D6-2F32-41B7-A557-FCFDBFD177C6}" dt="2023-11-08T20:03:13.932" v="42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2:38.626" v="31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40.225" v="95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4CCA75D6-2F32-41B7-A557-FCFDBFD177C6}" dt="2023-11-08T20:07:40.225" v="95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16.021" v="70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3:26.232" v="59" actId="20577"/>
        <pc:sldMkLst>
          <pc:docMk/>
          <pc:sldMk cId="686433562" sldId="416"/>
        </pc:sldMkLst>
        <pc:spChg chg="mod">
          <ac:chgData name="Hudson, Joshua" userId="04dc2e99-16e4-4c49-a91a-25a951000035" providerId="ADAL" clId="{4CCA75D6-2F32-41B7-A557-FCFDBFD177C6}" dt="2023-11-08T20:03:26.232" v="59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3:03.375" v="35" actId="2165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0.939" v="104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4CCA75D6-2F32-41B7-A557-FCFDBFD177C6}" dt="2023-11-08T20:07:50.939" v="104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35.622" v="73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9.624" v="120" actId="20577"/>
        <pc:sldMkLst>
          <pc:docMk/>
          <pc:sldMk cId="870220362" sldId="418"/>
        </pc:sldMkLst>
        <pc:spChg chg="mod">
          <ac:chgData name="Hudson, Joshua" userId="04dc2e99-16e4-4c49-a91a-25a951000035" providerId="ADAL" clId="{4CCA75D6-2F32-41B7-A557-FCFDBFD177C6}" dt="2023-11-08T20:07:59.624" v="120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59.306" v="76" actId="21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8:07.797" v="136" actId="20577"/>
        <pc:sldMkLst>
          <pc:docMk/>
          <pc:sldMk cId="2109115099" sldId="419"/>
        </pc:sldMkLst>
        <pc:spChg chg="mod">
          <ac:chgData name="Hudson, Joshua" userId="04dc2e99-16e4-4c49-a91a-25a951000035" providerId="ADAL" clId="{4CCA75D6-2F32-41B7-A557-FCFDBFD177C6}" dt="2023-11-08T20:08:07.797" v="136" actId="20577"/>
          <ac:spMkLst>
            <pc:docMk/>
            <pc:sldMk cId="2109115099" sldId="419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7:13.516" v="79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24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413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92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71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55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4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99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76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29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January 2024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January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722286"/>
              </p:ext>
            </p:extLst>
          </p:nvPr>
        </p:nvGraphicFramePr>
        <p:xfrm>
          <a:off x="438509" y="685800"/>
          <a:ext cx="8382000" cy="55854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73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457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210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January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222394"/>
              </p:ext>
            </p:extLst>
          </p:nvPr>
        </p:nvGraphicFramePr>
        <p:xfrm>
          <a:off x="438509" y="685800"/>
          <a:ext cx="8382000" cy="55854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73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457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247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January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808058"/>
              </p:ext>
            </p:extLst>
          </p:nvPr>
        </p:nvGraphicFramePr>
        <p:xfrm>
          <a:off x="438509" y="685800"/>
          <a:ext cx="8382000" cy="55854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73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457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198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January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180462"/>
              </p:ext>
            </p:extLst>
          </p:nvPr>
        </p:nvGraphicFramePr>
        <p:xfrm>
          <a:off x="438509" y="685800"/>
          <a:ext cx="8382000" cy="445008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73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991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January 2024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847691"/>
              </p:ext>
            </p:extLst>
          </p:nvPr>
        </p:nvGraphicFramePr>
        <p:xfrm>
          <a:off x="381000" y="959831"/>
          <a:ext cx="8382000" cy="1042473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0.69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60.00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85147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75.42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813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January 2024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2928134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104,259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53,497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51,764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291.23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470.58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January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099671"/>
              </p:ext>
            </p:extLst>
          </p:nvPr>
        </p:nvGraphicFramePr>
        <p:xfrm>
          <a:off x="378068" y="838201"/>
          <a:ext cx="8384930" cy="5412369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2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7821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January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038172"/>
              </p:ext>
            </p:extLst>
          </p:nvPr>
        </p:nvGraphicFramePr>
        <p:xfrm>
          <a:off x="378068" y="838201"/>
          <a:ext cx="8384930" cy="5412369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2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7821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227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January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812849"/>
              </p:ext>
            </p:extLst>
          </p:nvPr>
        </p:nvGraphicFramePr>
        <p:xfrm>
          <a:off x="378068" y="838201"/>
          <a:ext cx="8384930" cy="5412369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2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7821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4190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January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616937"/>
              </p:ext>
            </p:extLst>
          </p:nvPr>
        </p:nvGraphicFramePr>
        <p:xfrm>
          <a:off x="378068" y="838201"/>
          <a:ext cx="8384930" cy="4832373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2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89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68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January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817047"/>
              </p:ext>
            </p:extLst>
          </p:nvPr>
        </p:nvGraphicFramePr>
        <p:xfrm>
          <a:off x="438509" y="685800"/>
          <a:ext cx="8382000" cy="55854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73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457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January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109741"/>
              </p:ext>
            </p:extLst>
          </p:nvPr>
        </p:nvGraphicFramePr>
        <p:xfrm>
          <a:off x="438509" y="685800"/>
          <a:ext cx="8382000" cy="55854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73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  <a:tr h="276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457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68627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09EBECCB8E34590BF400895CD6BC0" ma:contentTypeVersion="12" ma:contentTypeDescription="Create a new document." ma:contentTypeScope="" ma:versionID="13b0f2380fe0d6bf435207975a260cf9">
  <xsd:schema xmlns:xsd="http://www.w3.org/2001/XMLSchema" xmlns:xs="http://www.w3.org/2001/XMLSchema" xmlns:p="http://schemas.microsoft.com/office/2006/metadata/properties" xmlns:ns2="54b9945b-bdc1-47d8-839f-cb700d43e85f" xmlns:ns3="fb345aca-afcc-41ce-93cb-87b3e88e776f" targetNamespace="http://schemas.microsoft.com/office/2006/metadata/properties" ma:root="true" ma:fieldsID="df16d203a4258c48404f7e84808d9ff8" ns2:_="" ns3:_="">
    <xsd:import namespace="54b9945b-bdc1-47d8-839f-cb700d43e85f"/>
    <xsd:import namespace="fb345aca-afcc-41ce-93cb-87b3e88e77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9945b-bdc1-47d8-839f-cb700d43e8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345aca-afcc-41ce-93cb-87b3e88e776f" xsi:nil="true"/>
    <lcf76f155ced4ddcb4097134ff3c332f xmlns="54b9945b-bdc1-47d8-839f-cb700d43e85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82306D2-30AE-454D-A0BD-C40AB94C55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7DE5F5-D79D-4DD3-A81E-9F8287CA5B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b9945b-bdc1-47d8-839f-cb700d43e85f"/>
    <ds:schemaRef ds:uri="fb345aca-afcc-41ce-93cb-87b3e88e77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fb345aca-afcc-41ce-93cb-87b3e88e776f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54b9945b-bdc1-47d8-839f-cb700d43e85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7720</TotalTime>
  <Words>1526</Words>
  <Application>Microsoft Office PowerPoint</Application>
  <PresentationFormat>On-screen Show (4:3)</PresentationFormat>
  <Paragraphs>1034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January 2024</vt:lpstr>
      <vt:lpstr>IRR Summary – January 2024</vt:lpstr>
      <vt:lpstr>IRR ≥ 95%, ≥ 100 Scored Intervals – January 2024</vt:lpstr>
      <vt:lpstr>IRR ≥ 95%, ≥ 100 Scored Intervals – January 2024</vt:lpstr>
      <vt:lpstr>IRR ≥ 95%, ≥ 100 Scored Intervals – January 2024</vt:lpstr>
      <vt:lpstr>IRR ≥ 95%, ≥ 100 Scored Intervals – January 2024</vt:lpstr>
      <vt:lpstr>IRR &lt; 95%, ≥ 100 Scored Intervals – January 2024</vt:lpstr>
      <vt:lpstr>IRR &lt; 95%, ≥ 100 Scored Intervals – January 2024</vt:lpstr>
      <vt:lpstr>IRR &lt; 95%, ≥ 100 Scored Intervals – January 2024</vt:lpstr>
      <vt:lpstr>IRR &lt; 95%, ≥ 100 Scored Intervals – January 2024</vt:lpstr>
      <vt:lpstr>IRR &lt; 95%, ≥ 100 Scored Intervals – January 2024</vt:lpstr>
      <vt:lpstr>IRR &lt; 95%, ≥ 100 Scored Intervals – January 2024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329</cp:revision>
  <cp:lastPrinted>2016-01-21T20:53:15Z</cp:lastPrinted>
  <dcterms:created xsi:type="dcterms:W3CDTF">2016-01-21T15:20:31Z</dcterms:created>
  <dcterms:modified xsi:type="dcterms:W3CDTF">2024-02-09T16:01:42Z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0x010100B2B09EBECCB8E34590BF400895CD6BC0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