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402" r:id="rId8"/>
    <p:sldId id="286" r:id="rId9"/>
    <p:sldId id="413" r:id="rId10"/>
    <p:sldId id="417" r:id="rId11"/>
    <p:sldId id="416" r:id="rId12"/>
    <p:sldId id="415" r:id="rId13"/>
    <p:sldId id="410" r:id="rId14"/>
    <p:sldId id="418" r:id="rId15"/>
    <p:sldId id="419" r:id="rId16"/>
    <p:sldId id="420" r:id="rId17"/>
    <p:sldId id="421" r:id="rId18"/>
    <p:sldId id="42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7"/>
            <p14:sldId id="416"/>
            <p14:sldId id="415"/>
            <p14:sldId id="410"/>
            <p14:sldId id="418"/>
            <p14:sldId id="419"/>
            <p14:sldId id="420"/>
            <p14:sldId id="421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EFC20F-179F-4549-B463-03C371860982}" v="59" dt="2024-02-09T16:01:36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D5EFC20F-179F-4549-B463-03C371860982}"/>
    <pc:docChg chg="undo custSel addSld delSld modSld sldOrd modSection">
      <pc:chgData name="Pedigo, Jake" userId="0c06b333-eb43-4e1b-ae58-2615bd219d7a" providerId="ADAL" clId="{D5EFC20F-179F-4549-B463-03C371860982}" dt="2024-02-09T16:01:41.988" v="204" actId="47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9T15:55:46.734" v="168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D5EFC20F-179F-4549-B463-03C371860982}" dt="2024-02-09T15:55:46.734" v="16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8T16:30:49.620" v="167" actId="2164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D5EFC20F-179F-4549-B463-03C371860982}" dt="2024-02-08T16:30:49.620" v="167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addSp delSp modSp mod">
        <pc:chgData name="Pedigo, Jake" userId="0c06b333-eb43-4e1b-ae58-2615bd219d7a" providerId="ADAL" clId="{D5EFC20F-179F-4549-B463-03C371860982}" dt="2024-02-09T15:58:44.562" v="195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add del mod">
          <ac:chgData name="Pedigo, Jake" userId="0c06b333-eb43-4e1b-ae58-2615bd219d7a" providerId="ADAL" clId="{D5EFC20F-179F-4549-B463-03C371860982}" dt="2024-02-08T16:20:26.374" v="126"/>
          <ac:graphicFrameMkLst>
            <pc:docMk/>
            <pc:sldMk cId="2506534793" sldId="410"/>
            <ac:graphicFrameMk id="2" creationId="{34B48E96-DF1B-ACCF-D67C-64A0F842453F}"/>
          </ac:graphicFrameMkLst>
        </pc:graphicFrameChg>
        <pc:graphicFrameChg chg="add del mod">
          <ac:chgData name="Pedigo, Jake" userId="0c06b333-eb43-4e1b-ae58-2615bd219d7a" providerId="ADAL" clId="{D5EFC20F-179F-4549-B463-03C371860982}" dt="2024-02-08T16:20:25.567" v="125"/>
          <ac:graphicFrameMkLst>
            <pc:docMk/>
            <pc:sldMk cId="2506534793" sldId="410"/>
            <ac:graphicFrameMk id="3" creationId="{66F7CFB5-1167-6A0B-4339-5C28A0245D26}"/>
          </ac:graphicFrameMkLst>
        </pc:graphicFrameChg>
        <pc:graphicFrameChg chg="mod modGraphic">
          <ac:chgData name="Pedigo, Jake" userId="0c06b333-eb43-4e1b-ae58-2615bd219d7a" providerId="ADAL" clId="{D5EFC20F-179F-4549-B463-03C371860982}" dt="2024-02-09T15:58:44.562" v="19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9T15:56:54.225" v="184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D5EFC20F-179F-4549-B463-03C371860982}" dt="2024-02-09T15:56:54.225" v="18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add del">
        <pc:chgData name="Pedigo, Jake" userId="0c06b333-eb43-4e1b-ae58-2615bd219d7a" providerId="ADAL" clId="{D5EFC20F-179F-4549-B463-03C371860982}" dt="2024-02-08T16:19:29.317" v="122" actId="47"/>
        <pc:sldMkLst>
          <pc:docMk/>
          <pc:sldMk cId="1635026084" sldId="414"/>
        </pc:sldMkLst>
      </pc:sldChg>
      <pc:sldChg chg="add del">
        <pc:chgData name="Pedigo, Jake" userId="0c06b333-eb43-4e1b-ae58-2615bd219d7a" providerId="ADAL" clId="{D5EFC20F-179F-4549-B463-03C371860982}" dt="2024-02-09T15:58:01.889" v="190" actId="47"/>
        <pc:sldMkLst>
          <pc:docMk/>
          <pc:sldMk cId="2926988083" sldId="414"/>
        </pc:sldMkLst>
      </pc:sldChg>
      <pc:sldChg chg="modSp add del mod">
        <pc:chgData name="Pedigo, Jake" userId="0c06b333-eb43-4e1b-ae58-2615bd219d7a" providerId="ADAL" clId="{D5EFC20F-179F-4549-B463-03C371860982}" dt="2024-02-09T15:55:59.093" v="172" actId="47"/>
        <pc:sldMkLst>
          <pc:docMk/>
          <pc:sldMk cId="499168092" sldId="415"/>
        </pc:sldMkLst>
        <pc:graphicFrameChg chg="mod modGraphic">
          <ac:chgData name="Pedigo, Jake" userId="0c06b333-eb43-4e1b-ae58-2615bd219d7a" providerId="ADAL" clId="{D5EFC20F-179F-4549-B463-03C371860982}" dt="2024-02-08T16:18:42.848" v="117" actId="2164"/>
          <ac:graphicFrameMkLst>
            <pc:docMk/>
            <pc:sldMk cId="499168092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modSp add mod">
        <pc:chgData name="Pedigo, Jake" userId="0c06b333-eb43-4e1b-ae58-2615bd219d7a" providerId="ADAL" clId="{D5EFC20F-179F-4549-B463-03C371860982}" dt="2024-02-09T15:57:57.016" v="189" actId="2164"/>
        <pc:sldMkLst>
          <pc:docMk/>
          <pc:sldMk cId="2761689948" sldId="415"/>
        </pc:sldMkLst>
        <pc:graphicFrameChg chg="mod modGraphic">
          <ac:chgData name="Pedigo, Jake" userId="0c06b333-eb43-4e1b-ae58-2615bd219d7a" providerId="ADAL" clId="{D5EFC20F-179F-4549-B463-03C371860982}" dt="2024-02-09T15:57:57.016" v="189" actId="2164"/>
          <ac:graphicFrameMkLst>
            <pc:docMk/>
            <pc:sldMk cId="2761689948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modSp add del mod">
        <pc:chgData name="Pedigo, Jake" userId="0c06b333-eb43-4e1b-ae58-2615bd219d7a" providerId="ADAL" clId="{D5EFC20F-179F-4549-B463-03C371860982}" dt="2024-02-09T15:55:57.803" v="171" actId="47"/>
        <pc:sldMkLst>
          <pc:docMk/>
          <pc:sldMk cId="3232012222" sldId="416"/>
        </pc:sldMkLst>
        <pc:graphicFrameChg chg="mod modGraphic">
          <ac:chgData name="Pedigo, Jake" userId="0c06b333-eb43-4e1b-ae58-2615bd219d7a" providerId="ADAL" clId="{D5EFC20F-179F-4549-B463-03C371860982}" dt="2024-02-08T16:18:49.992" v="118" actId="14100"/>
          <ac:graphicFrameMkLst>
            <pc:docMk/>
            <pc:sldMk cId="3232012222" sldId="416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D5EFC20F-179F-4549-B463-03C371860982}" dt="2024-02-09T15:57:36.787" v="187"/>
        <pc:sldMkLst>
          <pc:docMk/>
          <pc:sldMk cId="3234190020" sldId="416"/>
        </pc:sldMkLst>
        <pc:graphicFrameChg chg="mod">
          <ac:chgData name="Pedigo, Jake" userId="0c06b333-eb43-4e1b-ae58-2615bd219d7a" providerId="ADAL" clId="{D5EFC20F-179F-4549-B463-03C371860982}" dt="2024-02-09T15:57:36.787" v="187"/>
          <ac:graphicFrameMkLst>
            <pc:docMk/>
            <pc:sldMk cId="3234190020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modSp add">
        <pc:chgData name="Pedigo, Jake" userId="0c06b333-eb43-4e1b-ae58-2615bd219d7a" providerId="ADAL" clId="{D5EFC20F-179F-4549-B463-03C371860982}" dt="2024-02-09T15:57:08.368" v="185"/>
        <pc:sldMkLst>
          <pc:docMk/>
          <pc:sldMk cId="3353227581" sldId="417"/>
        </pc:sldMkLst>
        <pc:graphicFrameChg chg="mod">
          <ac:chgData name="Pedigo, Jake" userId="0c06b333-eb43-4e1b-ae58-2615bd219d7a" providerId="ADAL" clId="{D5EFC20F-179F-4549-B463-03C371860982}" dt="2024-02-09T15:57:08.368" v="185"/>
          <ac:graphicFrameMkLst>
            <pc:docMk/>
            <pc:sldMk cId="3353227581" sldId="417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D5EFC20F-179F-4549-B463-03C371860982}" dt="2024-02-09T15:55:56.921" v="170" actId="47"/>
        <pc:sldMkLst>
          <pc:docMk/>
          <pc:sldMk cId="3710757020" sldId="417"/>
        </pc:sldMkLst>
        <pc:graphicFrameChg chg="mod modGraphic">
          <ac:chgData name="Pedigo, Jake" userId="0c06b333-eb43-4e1b-ae58-2615bd219d7a" providerId="ADAL" clId="{D5EFC20F-179F-4549-B463-03C371860982}" dt="2024-02-08T16:19:10.065" v="120" actId="14100"/>
          <ac:graphicFrameMkLst>
            <pc:docMk/>
            <pc:sldMk cId="3710757020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modSp add">
        <pc:chgData name="Pedigo, Jake" userId="0c06b333-eb43-4e1b-ae58-2615bd219d7a" providerId="ADAL" clId="{D5EFC20F-179F-4549-B463-03C371860982}" dt="2024-02-09T15:59:03.398" v="196"/>
        <pc:sldMkLst>
          <pc:docMk/>
          <pc:sldMk cId="2793686278" sldId="418"/>
        </pc:sldMkLst>
        <pc:graphicFrameChg chg="mod">
          <ac:chgData name="Pedigo, Jake" userId="0c06b333-eb43-4e1b-ae58-2615bd219d7a" providerId="ADAL" clId="{D5EFC20F-179F-4549-B463-03C371860982}" dt="2024-02-09T15:59:03.398" v="196"/>
          <ac:graphicFrameMkLst>
            <pc:docMk/>
            <pc:sldMk cId="2793686278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D5EFC20F-179F-4549-B463-03C371860982}" dt="2024-02-08T16:21:23.932" v="141" actId="47"/>
        <pc:sldMkLst>
          <pc:docMk/>
          <pc:sldMk cId="3830858015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  <pc:sldChg chg="add del">
        <pc:chgData name="Pedigo, Jake" userId="0c06b333-eb43-4e1b-ae58-2615bd219d7a" providerId="ADAL" clId="{D5EFC20F-179F-4549-B463-03C371860982}" dt="2024-02-08T16:21:24.911" v="142" actId="47"/>
        <pc:sldMkLst>
          <pc:docMk/>
          <pc:sldMk cId="1979252409" sldId="419"/>
        </pc:sldMkLst>
      </pc:sldChg>
      <pc:sldChg chg="modSp add">
        <pc:chgData name="Pedigo, Jake" userId="0c06b333-eb43-4e1b-ae58-2615bd219d7a" providerId="ADAL" clId="{D5EFC20F-179F-4549-B463-03C371860982}" dt="2024-02-09T15:59:18.074" v="197"/>
        <pc:sldMkLst>
          <pc:docMk/>
          <pc:sldMk cId="3791210705" sldId="419"/>
        </pc:sldMkLst>
        <pc:graphicFrameChg chg="mod">
          <ac:chgData name="Pedigo, Jake" userId="0c06b333-eb43-4e1b-ae58-2615bd219d7a" providerId="ADAL" clId="{D5EFC20F-179F-4549-B463-03C371860982}" dt="2024-02-09T15:59:18.074" v="197"/>
          <ac:graphicFrameMkLst>
            <pc:docMk/>
            <pc:sldMk cId="3791210705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D5EFC20F-179F-4549-B463-03C371860982}" dt="2024-02-08T16:21:25.660" v="143" actId="47"/>
        <pc:sldMkLst>
          <pc:docMk/>
          <pc:sldMk cId="409683759" sldId="420"/>
        </pc:sldMkLst>
      </pc:sldChg>
      <pc:sldChg chg="modSp add">
        <pc:chgData name="Pedigo, Jake" userId="0c06b333-eb43-4e1b-ae58-2615bd219d7a" providerId="ADAL" clId="{D5EFC20F-179F-4549-B463-03C371860982}" dt="2024-02-09T15:59:33.346" v="198"/>
        <pc:sldMkLst>
          <pc:docMk/>
          <pc:sldMk cId="3238247289" sldId="420"/>
        </pc:sldMkLst>
        <pc:graphicFrameChg chg="mod">
          <ac:chgData name="Pedigo, Jake" userId="0c06b333-eb43-4e1b-ae58-2615bd219d7a" providerId="ADAL" clId="{D5EFC20F-179F-4549-B463-03C371860982}" dt="2024-02-09T15:59:33.346" v="198"/>
          <ac:graphicFrameMkLst>
            <pc:docMk/>
            <pc:sldMk cId="3238247289" sldId="420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D5EFC20F-179F-4549-B463-03C371860982}" dt="2024-02-09T16:01:21.798" v="201"/>
        <pc:sldMkLst>
          <pc:docMk/>
          <pc:sldMk cId="1332198610" sldId="421"/>
        </pc:sldMkLst>
        <pc:graphicFrameChg chg="mod">
          <ac:chgData name="Pedigo, Jake" userId="0c06b333-eb43-4e1b-ae58-2615bd219d7a" providerId="ADAL" clId="{D5EFC20F-179F-4549-B463-03C371860982}" dt="2024-02-09T16:01:21.798" v="201"/>
          <ac:graphicFrameMkLst>
            <pc:docMk/>
            <pc:sldMk cId="1332198610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D5EFC20F-179F-4549-B463-03C371860982}" dt="2024-02-08T16:21:26.813" v="144" actId="47"/>
        <pc:sldMkLst>
          <pc:docMk/>
          <pc:sldMk cId="2369826557" sldId="421"/>
        </pc:sldMkLst>
      </pc:sldChg>
      <pc:sldChg chg="modSp add del mod ord">
        <pc:chgData name="Pedigo, Jake" userId="0c06b333-eb43-4e1b-ae58-2615bd219d7a" providerId="ADAL" clId="{D5EFC20F-179F-4549-B463-03C371860982}" dt="2024-02-09T15:56:04.879" v="174" actId="47"/>
        <pc:sldMkLst>
          <pc:docMk/>
          <pc:sldMk cId="972748278" sldId="422"/>
        </pc:sldMkLst>
        <pc:graphicFrameChg chg="mod modGraphic">
          <ac:chgData name="Pedigo, Jake" userId="0c06b333-eb43-4e1b-ae58-2615bd219d7a" providerId="ADAL" clId="{D5EFC20F-179F-4549-B463-03C371860982}" dt="2024-02-08T16:22:31.295" v="153" actId="14100"/>
          <ac:graphicFrameMkLst>
            <pc:docMk/>
            <pc:sldMk cId="972748278" sldId="422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D5EFC20F-179F-4549-B463-03C371860982}" dt="2024-02-09T16:01:39.542" v="203" actId="2164"/>
        <pc:sldMkLst>
          <pc:docMk/>
          <pc:sldMk cId="3942991633" sldId="422"/>
        </pc:sldMkLst>
        <pc:graphicFrameChg chg="mod modGraphic">
          <ac:chgData name="Pedigo, Jake" userId="0c06b333-eb43-4e1b-ae58-2615bd219d7a" providerId="ADAL" clId="{D5EFC20F-179F-4549-B463-03C371860982}" dt="2024-02-09T16:01:39.542" v="203" actId="2164"/>
          <ac:graphicFrameMkLst>
            <pc:docMk/>
            <pc:sldMk cId="3942991633" sldId="422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D5EFC20F-179F-4549-B463-03C371860982}" dt="2024-02-09T16:01:41.988" v="204" actId="47"/>
        <pc:sldMkLst>
          <pc:docMk/>
          <pc:sldMk cId="2892915537" sldId="423"/>
        </pc:sldMkLst>
      </pc:sldChg>
      <pc:sldChg chg="modSp add del mod">
        <pc:chgData name="Pedigo, Jake" userId="0c06b333-eb43-4e1b-ae58-2615bd219d7a" providerId="ADAL" clId="{D5EFC20F-179F-4549-B463-03C371860982}" dt="2024-02-09T15:56:06.954" v="175" actId="47"/>
        <pc:sldMkLst>
          <pc:docMk/>
          <pc:sldMk cId="3316639705" sldId="423"/>
        </pc:sldMkLst>
        <pc:graphicFrameChg chg="mod modGraphic">
          <ac:chgData name="Pedigo, Jake" userId="0c06b333-eb43-4e1b-ae58-2615bd219d7a" providerId="ADAL" clId="{D5EFC20F-179F-4549-B463-03C371860982}" dt="2024-02-08T16:22:26.507" v="152" actId="14100"/>
          <ac:graphicFrameMkLst>
            <pc:docMk/>
            <pc:sldMk cId="3316639705" sldId="423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D5EFC20F-179F-4549-B463-03C371860982}" dt="2024-02-09T15:56:07.818" v="176" actId="47"/>
        <pc:sldMkLst>
          <pc:docMk/>
          <pc:sldMk cId="769004133" sldId="424"/>
        </pc:sldMkLst>
        <pc:graphicFrameChg chg="mod modGraphic">
          <ac:chgData name="Pedigo, Jake" userId="0c06b333-eb43-4e1b-ae58-2615bd219d7a" providerId="ADAL" clId="{D5EFC20F-179F-4549-B463-03C371860982}" dt="2024-02-08T16:22:21.131" v="151" actId="14100"/>
          <ac:graphicFrameMkLst>
            <pc:docMk/>
            <pc:sldMk cId="769004133" sldId="424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D5EFC20F-179F-4549-B463-03C371860982}" dt="2024-02-09T15:56:08.705" v="177" actId="47"/>
        <pc:sldMkLst>
          <pc:docMk/>
          <pc:sldMk cId="1996333385" sldId="425"/>
        </pc:sldMkLst>
        <pc:graphicFrameChg chg="mod modGraphic">
          <ac:chgData name="Pedigo, Jake" userId="0c06b333-eb43-4e1b-ae58-2615bd219d7a" providerId="ADAL" clId="{D5EFC20F-179F-4549-B463-03C371860982}" dt="2024-02-08T16:22:51.549" v="155" actId="14100"/>
          <ac:graphicFrameMkLst>
            <pc:docMk/>
            <pc:sldMk cId="1996333385" sldId="425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D5EFC20F-179F-4549-B463-03C371860982}" dt="2024-02-09T15:56:09.610" v="178" actId="47"/>
        <pc:sldMkLst>
          <pc:docMk/>
          <pc:sldMk cId="3796591065" sldId="426"/>
        </pc:sldMkLst>
        <pc:graphicFrameChg chg="mod modGraphic">
          <ac:chgData name="Pedigo, Jake" userId="0c06b333-eb43-4e1b-ae58-2615bd219d7a" providerId="ADAL" clId="{D5EFC20F-179F-4549-B463-03C371860982}" dt="2024-02-08T16:23:30.458" v="160"/>
          <ac:graphicFrameMkLst>
            <pc:docMk/>
            <pc:sldMk cId="3796591065" sldId="426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D5EFC20F-179F-4549-B463-03C371860982}" dt="2024-02-09T15:56:10.836" v="179" actId="47"/>
        <pc:sldMkLst>
          <pc:docMk/>
          <pc:sldMk cId="414454150" sldId="427"/>
        </pc:sldMkLst>
        <pc:graphicFrameChg chg="mod modGraphic">
          <ac:chgData name="Pedigo, Jake" userId="0c06b333-eb43-4e1b-ae58-2615bd219d7a" providerId="ADAL" clId="{D5EFC20F-179F-4549-B463-03C371860982}" dt="2024-02-08T16:23:46.088" v="162" actId="2164"/>
          <ac:graphicFrameMkLst>
            <pc:docMk/>
            <pc:sldMk cId="414454150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D5EFC20F-179F-4549-B463-03C371860982}" dt="2024-02-08T16:23:48.890" v="163" actId="47"/>
        <pc:sldMkLst>
          <pc:docMk/>
          <pc:sldMk cId="1448997114" sldId="428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24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13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2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71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5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76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2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January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22286"/>
              </p:ext>
            </p:extLst>
          </p:nvPr>
        </p:nvGraphicFramePr>
        <p:xfrm>
          <a:off x="438509" y="685800"/>
          <a:ext cx="8382000" cy="55854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3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57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1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22394"/>
              </p:ext>
            </p:extLst>
          </p:nvPr>
        </p:nvGraphicFramePr>
        <p:xfrm>
          <a:off x="438509" y="685800"/>
          <a:ext cx="8382000" cy="55854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3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57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24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08058"/>
              </p:ext>
            </p:extLst>
          </p:nvPr>
        </p:nvGraphicFramePr>
        <p:xfrm>
          <a:off x="438509" y="685800"/>
          <a:ext cx="8382000" cy="55854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3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57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198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80462"/>
              </p:ext>
            </p:extLst>
          </p:nvPr>
        </p:nvGraphicFramePr>
        <p:xfrm>
          <a:off x="438509" y="685800"/>
          <a:ext cx="8382000" cy="445008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3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99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January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47691"/>
              </p:ext>
            </p:extLst>
          </p:nvPr>
        </p:nvGraphicFramePr>
        <p:xfrm>
          <a:off x="381000" y="959831"/>
          <a:ext cx="8382000" cy="104247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1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January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928134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51,764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99671"/>
              </p:ext>
            </p:extLst>
          </p:nvPr>
        </p:nvGraphicFramePr>
        <p:xfrm>
          <a:off x="378068" y="838201"/>
          <a:ext cx="8384930" cy="5412369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821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38172"/>
              </p:ext>
            </p:extLst>
          </p:nvPr>
        </p:nvGraphicFramePr>
        <p:xfrm>
          <a:off x="378068" y="838201"/>
          <a:ext cx="8384930" cy="5412369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821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22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12849"/>
              </p:ext>
            </p:extLst>
          </p:nvPr>
        </p:nvGraphicFramePr>
        <p:xfrm>
          <a:off x="378068" y="838201"/>
          <a:ext cx="8384930" cy="5412369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821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19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16937"/>
              </p:ext>
            </p:extLst>
          </p:nvPr>
        </p:nvGraphicFramePr>
        <p:xfrm>
          <a:off x="378068" y="838201"/>
          <a:ext cx="8384930" cy="4832373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2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89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8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17047"/>
              </p:ext>
            </p:extLst>
          </p:nvPr>
        </p:nvGraphicFramePr>
        <p:xfrm>
          <a:off x="438509" y="685800"/>
          <a:ext cx="8382000" cy="55854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3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57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January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09741"/>
              </p:ext>
            </p:extLst>
          </p:nvPr>
        </p:nvGraphicFramePr>
        <p:xfrm>
          <a:off x="438509" y="685800"/>
          <a:ext cx="8382000" cy="55854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3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  <a:tr h="276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457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68627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2" ma:contentTypeDescription="Create a new document." ma:contentTypeScope="" ma:versionID="13b0f2380fe0d6bf435207975a260cf9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df16d203a4258c48404f7e84808d9ff8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DE5F5-D79D-4DD3-A81E-9F8287CA5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fb345aca-afcc-41ce-93cb-87b3e88e776f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54b9945b-bdc1-47d8-839f-cb700d43e85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7720</TotalTime>
  <Words>1526</Words>
  <Application>Microsoft Office PowerPoint</Application>
  <PresentationFormat>On-screen Show (4:3)</PresentationFormat>
  <Paragraphs>1034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January 2024</vt:lpstr>
      <vt:lpstr>IRR Summary – January 2024</vt:lpstr>
      <vt:lpstr>IRR ≥ 95%, ≥ 100 Scored Intervals – January 2024</vt:lpstr>
      <vt:lpstr>IRR ≥ 95%, ≥ 100 Scored Intervals – January 2024</vt:lpstr>
      <vt:lpstr>IRR ≥ 95%, ≥ 100 Scored Intervals – January 2024</vt:lpstr>
      <vt:lpstr>IRR ≥ 95%, ≥ 100 Scored Intervals – January 2024</vt:lpstr>
      <vt:lpstr>IRR &lt; 95%, ≥ 100 Scored Intervals – January 2024</vt:lpstr>
      <vt:lpstr>IRR &lt; 95%, ≥ 100 Scored Intervals – January 2024</vt:lpstr>
      <vt:lpstr>IRR &lt; 95%, ≥ 100 Scored Intervals – January 2024</vt:lpstr>
      <vt:lpstr>IRR &lt; 95%, ≥ 100 Scored Intervals – January 2024</vt:lpstr>
      <vt:lpstr>IRR &lt; 95%, ≥ 100 Scored Intervals – January 2024</vt:lpstr>
      <vt:lpstr>IRR &lt; 95%, ≥ 100 Scored Intervals – January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2024-02-09T16:01:42Z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