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8"/>
  </p:notesMasterIdLst>
  <p:handoutMasterIdLst>
    <p:handoutMasterId r:id="rId9"/>
  </p:handoutMasterIdLst>
  <p:sldIdLst>
    <p:sldId id="542" r:id="rId6"/>
    <p:sldId id="54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1" autoAdjust="0"/>
    <p:restoredTop sz="94660"/>
  </p:normalViewPr>
  <p:slideViewPr>
    <p:cSldViewPr showGuides="1">
      <p:cViewPr varScale="1">
        <p:scale>
          <a:sx n="131" d="100"/>
          <a:sy n="131" d="100"/>
        </p:scale>
        <p:origin x="79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9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1"/>
                </a:solidFill>
              </a:rPr>
              <a:t>Item 12</a:t>
            </a: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533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Item 12: Forecast Adequacy of the Budgeted System Administration Fee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Richard Scheel</a:t>
            </a:r>
          </a:p>
          <a:p>
            <a:r>
              <a:rPr lang="en-US" dirty="0">
                <a:solidFill>
                  <a:schemeClr val="tx2"/>
                </a:solidFill>
              </a:rPr>
              <a:t>Controller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Technical Advisory Committee Meeting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Public</a:t>
            </a:r>
          </a:p>
          <a:p>
            <a:r>
              <a:rPr lang="en-US" dirty="0">
                <a:solidFill>
                  <a:schemeClr val="tx2"/>
                </a:solidFill>
              </a:rPr>
              <a:t>February 14,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9C0B14-DBDC-A2C3-C972-FA921A71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Forecast Adequacy of the Budgeted System Administration Fee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C0AB41-1A39-0D02-0973-59F5B643B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0C5C66-D92C-2506-771D-E1BCCBEC54F0}"/>
              </a:ext>
            </a:extLst>
          </p:cNvPr>
          <p:cNvSpPr txBox="1"/>
          <p:nvPr/>
        </p:nvSpPr>
        <p:spPr>
          <a:xfrm>
            <a:off x="267258" y="1219200"/>
            <a:ext cx="8509759" cy="3631763"/>
          </a:xfrm>
          <a:prstGeom prst="rect">
            <a:avLst/>
          </a:prstGeom>
          <a:noFill/>
        </p:spPr>
        <p:txBody>
          <a:bodyPr wrap="square" lIns="274320" tIns="274320" rIns="274320" bIns="274320">
            <a:spAutoFit/>
          </a:bodyPr>
          <a:lstStyle/>
          <a:p>
            <a:r>
              <a:rPr lang="en-US" sz="2000" u="sng" dirty="0"/>
              <a:t>Market Participant Request:</a:t>
            </a:r>
            <a:r>
              <a:rPr lang="en-US" sz="2000" dirty="0"/>
              <a:t> During the 2016-2017 budget process, market participants expressed a preference for more advance notice of any future System Administration Fee rate increases.</a:t>
            </a:r>
          </a:p>
          <a:p>
            <a:endParaRPr lang="en-US" sz="2000" dirty="0"/>
          </a:p>
          <a:p>
            <a:r>
              <a:rPr lang="en-US" sz="2000" u="sng" dirty="0"/>
              <a:t>Our Commitment:</a:t>
            </a:r>
            <a:r>
              <a:rPr lang="en-US" sz="2000" dirty="0"/>
              <a:t> At the first Finance &amp; Audit Committee meeting of the calendar year, we will communicate the forecast adequacy of the budgeted System Administration Fee for the following calendar year.</a:t>
            </a:r>
          </a:p>
          <a:p>
            <a:endParaRPr lang="en-US" sz="2000" dirty="0"/>
          </a:p>
          <a:p>
            <a:r>
              <a:rPr lang="en-US" sz="2000" u="sng" dirty="0"/>
              <a:t>Current Status:</a:t>
            </a:r>
            <a:r>
              <a:rPr lang="en-US" sz="2000" dirty="0"/>
              <a:t> The System Administration Fee rate is currently forecast to be adequate for 2025.</a:t>
            </a:r>
          </a:p>
        </p:txBody>
      </p:sp>
    </p:spTree>
    <p:extLst>
      <p:ext uri="{BB962C8B-B14F-4D97-AF65-F5344CB8AC3E}">
        <p14:creationId xmlns:p14="http://schemas.microsoft.com/office/powerpoint/2010/main" val="110492189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Board of Directors</Audience>
    <Dimensions xmlns="8d5ee879-813f-4fb9-b7c2-a59846c21aeb">Default Width</Dimensions>
    <Month xmlns="8d5ee879-813f-4fb9-b7c2-a59846c21ae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74A3A8-2D94-4683-80DF-31309897B6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16875</TotalTime>
  <Words>113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Cover Slide</vt:lpstr>
      <vt:lpstr>Horizontal Theme</vt:lpstr>
      <vt:lpstr>PowerPoint Presentation</vt:lpstr>
      <vt:lpstr>Forecast Adequacy of the Budgeted System Administration Fee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Scheel, Richard</cp:lastModifiedBy>
  <cp:revision>549</cp:revision>
  <cp:lastPrinted>2017-10-10T21:31:05Z</cp:lastPrinted>
  <dcterms:created xsi:type="dcterms:W3CDTF">2016-01-21T15:20:31Z</dcterms:created>
  <dcterms:modified xsi:type="dcterms:W3CDTF">2024-02-07T14:24:43Z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