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02/13/2024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was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was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02/13/24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219200"/>
            <a:ext cx="8534400" cy="5036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21 new CRs have registered for Flight 0224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6 of the new CRs are new stand alone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of the new CRs are new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All 21 of the new CRs are adding the Lubbock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10 existing CRs have registered for Flight 0224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existing CRs are testing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of the existing CRs are adding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02/13/24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7612</TotalTime>
  <Words>133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0224 Preview</vt:lpstr>
      <vt:lpstr>Flight 0224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223</cp:revision>
  <cp:lastPrinted>2016-01-21T20:53:15Z</cp:lastPrinted>
  <dcterms:created xsi:type="dcterms:W3CDTF">2016-01-21T15:20:31Z</dcterms:created>
  <dcterms:modified xsi:type="dcterms:W3CDTF">2024-02-12T17:50:35Z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