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9" r:id="rId2"/>
  </p:sldMasterIdLst>
  <p:notesMasterIdLst>
    <p:notesMasterId r:id="rId23"/>
  </p:notesMasterIdLst>
  <p:sldIdLst>
    <p:sldId id="259" r:id="rId3"/>
    <p:sldId id="3926" r:id="rId4"/>
    <p:sldId id="3952" r:id="rId5"/>
    <p:sldId id="3953" r:id="rId6"/>
    <p:sldId id="3956" r:id="rId7"/>
    <p:sldId id="3958" r:id="rId8"/>
    <p:sldId id="3959" r:id="rId9"/>
    <p:sldId id="3961" r:id="rId10"/>
    <p:sldId id="3965" r:id="rId11"/>
    <p:sldId id="3964" r:id="rId12"/>
    <p:sldId id="3966" r:id="rId13"/>
    <p:sldId id="3968" r:id="rId14"/>
    <p:sldId id="3927" r:id="rId15"/>
    <p:sldId id="3929" r:id="rId16"/>
    <p:sldId id="3930" r:id="rId17"/>
    <p:sldId id="3937" r:id="rId18"/>
    <p:sldId id="3967" r:id="rId19"/>
    <p:sldId id="3970" r:id="rId20"/>
    <p:sldId id="3971"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ACB"/>
    <a:srgbClr val="F25A35"/>
    <a:srgbClr val="F15934"/>
    <a:srgbClr val="595959"/>
    <a:srgbClr val="4297CB"/>
    <a:srgbClr val="204C82"/>
    <a:srgbClr val="E4E5ED"/>
    <a:srgbClr val="1B335A"/>
    <a:srgbClr val="6DB1D6"/>
    <a:srgbClr val="549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787F8-0AAF-4CF4-89C1-BECFECE59761}" v="17" dt="2024-02-08T23:43:23.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28" autoAdjust="0"/>
  </p:normalViewPr>
  <p:slideViewPr>
    <p:cSldViewPr snapToGrid="0">
      <p:cViewPr varScale="1">
        <p:scale>
          <a:sx n="143" d="100"/>
          <a:sy n="143" d="100"/>
        </p:scale>
        <p:origin x="132"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19D787F8-0AAF-4CF4-89C1-BECFECE59761}"/>
    <pc:docChg chg="undo redo custSel addSld delSld modSld sldOrd delMainMaster">
      <pc:chgData name="Julia Matevosyan" userId="35275da4e72cfe02" providerId="LiveId" clId="{19D787F8-0AAF-4CF4-89C1-BECFECE59761}" dt="2024-02-09T04:48:41.644" v="2138" actId="2696"/>
      <pc:docMkLst>
        <pc:docMk/>
      </pc:docMkLst>
      <pc:sldChg chg="modSp mod">
        <pc:chgData name="Julia Matevosyan" userId="35275da4e72cfe02" providerId="LiveId" clId="{19D787F8-0AAF-4CF4-89C1-BECFECE59761}" dt="2024-02-08T23:05:10.476" v="1686" actId="400"/>
        <pc:sldMkLst>
          <pc:docMk/>
          <pc:sldMk cId="1090285184" sldId="259"/>
        </pc:sldMkLst>
        <pc:spChg chg="mod">
          <ac:chgData name="Julia Matevosyan" userId="35275da4e72cfe02" providerId="LiveId" clId="{19D787F8-0AAF-4CF4-89C1-BECFECE59761}" dt="2024-02-08T23:05:10.476" v="1686" actId="400"/>
          <ac:spMkLst>
            <pc:docMk/>
            <pc:sldMk cId="1090285184" sldId="259"/>
            <ac:spMk id="2" creationId="{16518127-824C-414A-AD4E-4AB486C046E1}"/>
          </ac:spMkLst>
        </pc:spChg>
        <pc:spChg chg="mod">
          <ac:chgData name="Julia Matevosyan" userId="35275da4e72cfe02" providerId="LiveId" clId="{19D787F8-0AAF-4CF4-89C1-BECFECE59761}" dt="2024-02-08T23:05:02.681" v="1685" actId="20577"/>
          <ac:spMkLst>
            <pc:docMk/>
            <pc:sldMk cId="1090285184" sldId="259"/>
            <ac:spMk id="4" creationId="{C0409F88-523A-4B84-ACFF-C7E2DC74CF3D}"/>
          </ac:spMkLst>
        </pc:spChg>
      </pc:sldChg>
      <pc:sldChg chg="modSp mod">
        <pc:chgData name="Julia Matevosyan" userId="35275da4e72cfe02" providerId="LiveId" clId="{19D787F8-0AAF-4CF4-89C1-BECFECE59761}" dt="2024-02-08T23:04:07.468" v="1679" actId="20577"/>
        <pc:sldMkLst>
          <pc:docMk/>
          <pc:sldMk cId="2022939103" sldId="3926"/>
        </pc:sldMkLst>
        <pc:spChg chg="mod">
          <ac:chgData name="Julia Matevosyan" userId="35275da4e72cfe02" providerId="LiveId" clId="{19D787F8-0AAF-4CF4-89C1-BECFECE59761}" dt="2024-02-08T23:04:07.468" v="1679" actId="20577"/>
          <ac:spMkLst>
            <pc:docMk/>
            <pc:sldMk cId="2022939103" sldId="3926"/>
            <ac:spMk id="3" creationId="{FAE22FAA-0F1A-616C-2204-4438597137E9}"/>
          </ac:spMkLst>
        </pc:spChg>
      </pc:sldChg>
      <pc:sldChg chg="modSp mod">
        <pc:chgData name="Julia Matevosyan" userId="35275da4e72cfe02" providerId="LiveId" clId="{19D787F8-0AAF-4CF4-89C1-BECFECE59761}" dt="2024-02-09T04:43:06.177" v="2118" actId="179"/>
        <pc:sldMkLst>
          <pc:docMk/>
          <pc:sldMk cId="1618006013" sldId="3927"/>
        </pc:sldMkLst>
        <pc:spChg chg="mod">
          <ac:chgData name="Julia Matevosyan" userId="35275da4e72cfe02" providerId="LiveId" clId="{19D787F8-0AAF-4CF4-89C1-BECFECE59761}" dt="2024-02-09T04:43:06.177" v="2118" actId="179"/>
          <ac:spMkLst>
            <pc:docMk/>
            <pc:sldMk cId="1618006013" sldId="3927"/>
            <ac:spMk id="3" creationId="{A0941AB2-658D-69F7-66AB-3EACB5DA8731}"/>
          </ac:spMkLst>
        </pc:spChg>
      </pc:sldChg>
      <pc:sldChg chg="modSp del mod">
        <pc:chgData name="Julia Matevosyan" userId="35275da4e72cfe02" providerId="LiveId" clId="{19D787F8-0AAF-4CF4-89C1-BECFECE59761}" dt="2024-02-08T23:47:08.088" v="1920" actId="47"/>
        <pc:sldMkLst>
          <pc:docMk/>
          <pc:sldMk cId="2628790393" sldId="3928"/>
        </pc:sldMkLst>
        <pc:spChg chg="mod">
          <ac:chgData name="Julia Matevosyan" userId="35275da4e72cfe02" providerId="LiveId" clId="{19D787F8-0AAF-4CF4-89C1-BECFECE59761}" dt="2024-02-08T23:46:49.485" v="1919" actId="20577"/>
          <ac:spMkLst>
            <pc:docMk/>
            <pc:sldMk cId="2628790393" sldId="3928"/>
            <ac:spMk id="3" creationId="{244254C3-156D-C866-CB11-05F72BB71FE8}"/>
          </ac:spMkLst>
        </pc:spChg>
      </pc:sldChg>
      <pc:sldChg chg="modSp mod">
        <pc:chgData name="Julia Matevosyan" userId="35275da4e72cfe02" providerId="LiveId" clId="{19D787F8-0AAF-4CF4-89C1-BECFECE59761}" dt="2024-02-09T00:01:13.103" v="2114" actId="179"/>
        <pc:sldMkLst>
          <pc:docMk/>
          <pc:sldMk cId="2597914279" sldId="3929"/>
        </pc:sldMkLst>
        <pc:spChg chg="mod">
          <ac:chgData name="Julia Matevosyan" userId="35275da4e72cfe02" providerId="LiveId" clId="{19D787F8-0AAF-4CF4-89C1-BECFECE59761}" dt="2024-02-09T00:01:13.103" v="2114" actId="179"/>
          <ac:spMkLst>
            <pc:docMk/>
            <pc:sldMk cId="2597914279" sldId="3929"/>
            <ac:spMk id="3" creationId="{551AEDE1-DB55-3734-60C7-A47A4AAABB2C}"/>
          </ac:spMkLst>
        </pc:spChg>
      </pc:sldChg>
      <pc:sldChg chg="modSp mod">
        <pc:chgData name="Julia Matevosyan" userId="35275da4e72cfe02" providerId="LiveId" clId="{19D787F8-0AAF-4CF4-89C1-BECFECE59761}" dt="2024-02-09T00:00:07.200" v="2108" actId="179"/>
        <pc:sldMkLst>
          <pc:docMk/>
          <pc:sldMk cId="541817029" sldId="3930"/>
        </pc:sldMkLst>
        <pc:spChg chg="mod">
          <ac:chgData name="Julia Matevosyan" userId="35275da4e72cfe02" providerId="LiveId" clId="{19D787F8-0AAF-4CF4-89C1-BECFECE59761}" dt="2024-02-09T00:00:07.200" v="2108" actId="179"/>
          <ac:spMkLst>
            <pc:docMk/>
            <pc:sldMk cId="541817029" sldId="3930"/>
            <ac:spMk id="3" creationId="{5E831E6F-6230-3E34-62A0-B20D5BF562B2}"/>
          </ac:spMkLst>
        </pc:spChg>
      </pc:sldChg>
      <pc:sldChg chg="modSp mod">
        <pc:chgData name="Julia Matevosyan" userId="35275da4e72cfe02" providerId="LiveId" clId="{19D787F8-0AAF-4CF4-89C1-BECFECE59761}" dt="2024-02-08T23:59:30.466" v="2102" actId="179"/>
        <pc:sldMkLst>
          <pc:docMk/>
          <pc:sldMk cId="850201690" sldId="3937"/>
        </pc:sldMkLst>
        <pc:spChg chg="mod">
          <ac:chgData name="Julia Matevosyan" userId="35275da4e72cfe02" providerId="LiveId" clId="{19D787F8-0AAF-4CF4-89C1-BECFECE59761}" dt="2024-02-08T23:59:30.466" v="2102" actId="179"/>
          <ac:spMkLst>
            <pc:docMk/>
            <pc:sldMk cId="850201690" sldId="3937"/>
            <ac:spMk id="3" creationId="{A7C96C79-649E-FA36-B7FE-D4E7433A9834}"/>
          </ac:spMkLst>
        </pc:spChg>
      </pc:sldChg>
      <pc:sldChg chg="del">
        <pc:chgData name="Julia Matevosyan" userId="35275da4e72cfe02" providerId="LiveId" clId="{19D787F8-0AAF-4CF4-89C1-BECFECE59761}" dt="2024-02-08T19:22:57.158" v="1321" actId="47"/>
        <pc:sldMkLst>
          <pc:docMk/>
          <pc:sldMk cId="1011215073" sldId="3949"/>
        </pc:sldMkLst>
      </pc:sldChg>
      <pc:sldChg chg="modSp mod">
        <pc:chgData name="Julia Matevosyan" userId="35275da4e72cfe02" providerId="LiveId" clId="{19D787F8-0AAF-4CF4-89C1-BECFECE59761}" dt="2024-02-08T23:13:22.026" v="1691" actId="113"/>
        <pc:sldMkLst>
          <pc:docMk/>
          <pc:sldMk cId="2559705402" sldId="3953"/>
        </pc:sldMkLst>
        <pc:spChg chg="mod">
          <ac:chgData name="Julia Matevosyan" userId="35275da4e72cfe02" providerId="LiveId" clId="{19D787F8-0AAF-4CF4-89C1-BECFECE59761}" dt="2024-02-08T23:13:22.026" v="1691" actId="113"/>
          <ac:spMkLst>
            <pc:docMk/>
            <pc:sldMk cId="2559705402" sldId="3953"/>
            <ac:spMk id="3" creationId="{80AB03B6-D16B-E086-8901-5F9520724945}"/>
          </ac:spMkLst>
        </pc:spChg>
      </pc:sldChg>
      <pc:sldChg chg="del mod modShow">
        <pc:chgData name="Julia Matevosyan" userId="35275da4e72cfe02" providerId="LiveId" clId="{19D787F8-0AAF-4CF4-89C1-BECFECE59761}" dt="2024-02-08T23:48:49.264" v="1926" actId="47"/>
        <pc:sldMkLst>
          <pc:docMk/>
          <pc:sldMk cId="185495266" sldId="3954"/>
        </pc:sldMkLst>
      </pc:sldChg>
      <pc:sldChg chg="modSp mod">
        <pc:chgData name="Julia Matevosyan" userId="35275da4e72cfe02" providerId="LiveId" clId="{19D787F8-0AAF-4CF4-89C1-BECFECE59761}" dt="2024-02-08T23:14:13.110" v="1693" actId="113"/>
        <pc:sldMkLst>
          <pc:docMk/>
          <pc:sldMk cId="1050105780" sldId="3956"/>
        </pc:sldMkLst>
        <pc:spChg chg="mod">
          <ac:chgData name="Julia Matevosyan" userId="35275da4e72cfe02" providerId="LiveId" clId="{19D787F8-0AAF-4CF4-89C1-BECFECE59761}" dt="2024-02-08T23:14:13.110" v="1693" actId="113"/>
          <ac:spMkLst>
            <pc:docMk/>
            <pc:sldMk cId="1050105780" sldId="3956"/>
            <ac:spMk id="3" creationId="{77E26E46-9693-344A-B267-377E3180F5C4}"/>
          </ac:spMkLst>
        </pc:spChg>
      </pc:sldChg>
      <pc:sldChg chg="addSp modSp mod">
        <pc:chgData name="Julia Matevosyan" userId="35275da4e72cfe02" providerId="LiveId" clId="{19D787F8-0AAF-4CF4-89C1-BECFECE59761}" dt="2024-02-08T23:17:29.091" v="1726" actId="20577"/>
        <pc:sldMkLst>
          <pc:docMk/>
          <pc:sldMk cId="2354788235" sldId="3961"/>
        </pc:sldMkLst>
        <pc:spChg chg="add mod">
          <ac:chgData name="Julia Matevosyan" userId="35275da4e72cfe02" providerId="LiveId" clId="{19D787F8-0AAF-4CF4-89C1-BECFECE59761}" dt="2024-02-08T23:17:29.091" v="1726" actId="20577"/>
          <ac:spMkLst>
            <pc:docMk/>
            <pc:sldMk cId="2354788235" sldId="3961"/>
            <ac:spMk id="5" creationId="{FCA31078-9B9C-C603-D92C-BFFC9044E6D6}"/>
          </ac:spMkLst>
        </pc:spChg>
      </pc:sldChg>
      <pc:sldChg chg="del">
        <pc:chgData name="Julia Matevosyan" userId="35275da4e72cfe02" providerId="LiveId" clId="{19D787F8-0AAF-4CF4-89C1-BECFECE59761}" dt="2024-02-08T19:22:56.305" v="1320" actId="47"/>
        <pc:sldMkLst>
          <pc:docMk/>
          <pc:sldMk cId="827232759" sldId="3962"/>
        </pc:sldMkLst>
      </pc:sldChg>
      <pc:sldChg chg="del">
        <pc:chgData name="Julia Matevosyan" userId="35275da4e72cfe02" providerId="LiveId" clId="{19D787F8-0AAF-4CF4-89C1-BECFECE59761}" dt="2024-02-08T22:55:57.545" v="1545" actId="47"/>
        <pc:sldMkLst>
          <pc:docMk/>
          <pc:sldMk cId="1589585480" sldId="3963"/>
        </pc:sldMkLst>
      </pc:sldChg>
      <pc:sldChg chg="addSp delSp modSp new mod ord modNotesTx">
        <pc:chgData name="Julia Matevosyan" userId="35275da4e72cfe02" providerId="LiveId" clId="{19D787F8-0AAF-4CF4-89C1-BECFECE59761}" dt="2024-02-09T04:45:46.546" v="2132" actId="179"/>
        <pc:sldMkLst>
          <pc:docMk/>
          <pc:sldMk cId="3739054185" sldId="3964"/>
        </pc:sldMkLst>
        <pc:spChg chg="mod">
          <ac:chgData name="Julia Matevosyan" userId="35275da4e72cfe02" providerId="LiveId" clId="{19D787F8-0AAF-4CF4-89C1-BECFECE59761}" dt="2024-02-08T23:36:54.566" v="1835"/>
          <ac:spMkLst>
            <pc:docMk/>
            <pc:sldMk cId="3739054185" sldId="3964"/>
            <ac:spMk id="2" creationId="{80B7110E-6EB0-2869-849C-3F9F30925011}"/>
          </ac:spMkLst>
        </pc:spChg>
        <pc:spChg chg="add del mod">
          <ac:chgData name="Julia Matevosyan" userId="35275da4e72cfe02" providerId="LiveId" clId="{19D787F8-0AAF-4CF4-89C1-BECFECE59761}" dt="2024-02-09T04:45:46.546" v="2132" actId="179"/>
          <ac:spMkLst>
            <pc:docMk/>
            <pc:sldMk cId="3739054185" sldId="3964"/>
            <ac:spMk id="3" creationId="{A1C8BECA-B197-5551-0FD1-31CFEAD49253}"/>
          </ac:spMkLst>
        </pc:spChg>
        <pc:spChg chg="add mod">
          <ac:chgData name="Julia Matevosyan" userId="35275da4e72cfe02" providerId="LiveId" clId="{19D787F8-0AAF-4CF4-89C1-BECFECE59761}" dt="2024-02-08T23:37:55.725" v="1843" actId="1076"/>
          <ac:spMkLst>
            <pc:docMk/>
            <pc:sldMk cId="3739054185" sldId="3964"/>
            <ac:spMk id="7" creationId="{E5BEA39D-2682-1EC1-FDE2-61D9A0B819BA}"/>
          </ac:spMkLst>
        </pc:spChg>
        <pc:graphicFrameChg chg="add del mod">
          <ac:chgData name="Julia Matevosyan" userId="35275da4e72cfe02" providerId="LiveId" clId="{19D787F8-0AAF-4CF4-89C1-BECFECE59761}" dt="2024-02-08T17:43:10.868" v="944" actId="478"/>
          <ac:graphicFrameMkLst>
            <pc:docMk/>
            <pc:sldMk cId="3739054185" sldId="3964"/>
            <ac:graphicFrameMk id="6" creationId="{AA0EFE5B-1A65-144C-2C71-D15BBE9AE0CC}"/>
          </ac:graphicFrameMkLst>
        </pc:graphicFrameChg>
        <pc:picChg chg="add mod ord modCrop">
          <ac:chgData name="Julia Matevosyan" userId="35275da4e72cfe02" providerId="LiveId" clId="{19D787F8-0AAF-4CF4-89C1-BECFECE59761}" dt="2024-02-08T23:37:31.220" v="1841" actId="1076"/>
          <ac:picMkLst>
            <pc:docMk/>
            <pc:sldMk cId="3739054185" sldId="3964"/>
            <ac:picMk id="5" creationId="{F0B77E9C-C355-AD3A-D95A-0E4F95134803}"/>
          </ac:picMkLst>
        </pc:picChg>
      </pc:sldChg>
      <pc:sldChg chg="addSp modSp new mod">
        <pc:chgData name="Julia Matevosyan" userId="35275da4e72cfe02" providerId="LiveId" clId="{19D787F8-0AAF-4CF4-89C1-BECFECE59761}" dt="2024-02-08T23:21:58.699" v="1834" actId="20577"/>
        <pc:sldMkLst>
          <pc:docMk/>
          <pc:sldMk cId="580945380" sldId="3965"/>
        </pc:sldMkLst>
        <pc:spChg chg="mod">
          <ac:chgData name="Julia Matevosyan" userId="35275da4e72cfe02" providerId="LiveId" clId="{19D787F8-0AAF-4CF4-89C1-BECFECE59761}" dt="2024-02-08T23:21:58.699" v="1834" actId="20577"/>
          <ac:spMkLst>
            <pc:docMk/>
            <pc:sldMk cId="580945380" sldId="3965"/>
            <ac:spMk id="2" creationId="{B63125F0-5736-6DFF-3FB8-FDF4AB48C274}"/>
          </ac:spMkLst>
        </pc:spChg>
        <pc:spChg chg="mod">
          <ac:chgData name="Julia Matevosyan" userId="35275da4e72cfe02" providerId="LiveId" clId="{19D787F8-0AAF-4CF4-89C1-BECFECE59761}" dt="2024-02-08T23:21:17.936" v="1776" actId="113"/>
          <ac:spMkLst>
            <pc:docMk/>
            <pc:sldMk cId="580945380" sldId="3965"/>
            <ac:spMk id="3" creationId="{48B2437A-9F1F-FCAD-BA8A-4B254D129FCA}"/>
          </ac:spMkLst>
        </pc:spChg>
        <pc:spChg chg="add mod">
          <ac:chgData name="Julia Matevosyan" userId="35275da4e72cfe02" providerId="LiveId" clId="{19D787F8-0AAF-4CF4-89C1-BECFECE59761}" dt="2024-02-08T15:54:51.933" v="133" actId="1076"/>
          <ac:spMkLst>
            <pc:docMk/>
            <pc:sldMk cId="580945380" sldId="3965"/>
            <ac:spMk id="7" creationId="{955C2E39-19F3-E1DC-0C9A-CC4F7D476138}"/>
          </ac:spMkLst>
        </pc:spChg>
        <pc:picChg chg="add mod">
          <ac:chgData name="Julia Matevosyan" userId="35275da4e72cfe02" providerId="LiveId" clId="{19D787F8-0AAF-4CF4-89C1-BECFECE59761}" dt="2024-02-08T15:54:24.417" v="126" actId="14100"/>
          <ac:picMkLst>
            <pc:docMk/>
            <pc:sldMk cId="580945380" sldId="3965"/>
            <ac:picMk id="5" creationId="{404610B3-5F77-94C4-EC01-5C419F1E08AE}"/>
          </ac:picMkLst>
        </pc:picChg>
      </pc:sldChg>
      <pc:sldChg chg="addSp delSp modSp new mod ord modNotesTx">
        <pc:chgData name="Julia Matevosyan" userId="35275da4e72cfe02" providerId="LiveId" clId="{19D787F8-0AAF-4CF4-89C1-BECFECE59761}" dt="2024-02-09T04:44:46.401" v="2130" actId="12"/>
        <pc:sldMkLst>
          <pc:docMk/>
          <pc:sldMk cId="1638646979" sldId="3966"/>
        </pc:sldMkLst>
        <pc:spChg chg="mod">
          <ac:chgData name="Julia Matevosyan" userId="35275da4e72cfe02" providerId="LiveId" clId="{19D787F8-0AAF-4CF4-89C1-BECFECE59761}" dt="2024-02-08T23:45:40.245" v="1910"/>
          <ac:spMkLst>
            <pc:docMk/>
            <pc:sldMk cId="1638646979" sldId="3966"/>
            <ac:spMk id="2" creationId="{42156AA8-DD8E-402B-8B15-A3641EF08497}"/>
          </ac:spMkLst>
        </pc:spChg>
        <pc:spChg chg="del">
          <ac:chgData name="Julia Matevosyan" userId="35275da4e72cfe02" providerId="LiveId" clId="{19D787F8-0AAF-4CF4-89C1-BECFECE59761}" dt="2024-02-08T16:08:38.335" v="203" actId="478"/>
          <ac:spMkLst>
            <pc:docMk/>
            <pc:sldMk cId="1638646979" sldId="3966"/>
            <ac:spMk id="3" creationId="{FBE8CB59-DA67-F028-E057-5430ABC387CA}"/>
          </ac:spMkLst>
        </pc:spChg>
        <pc:spChg chg="add del mod">
          <ac:chgData name="Julia Matevosyan" userId="35275da4e72cfe02" providerId="LiveId" clId="{19D787F8-0AAF-4CF4-89C1-BECFECE59761}" dt="2024-02-08T17:33:16.751" v="620" actId="21"/>
          <ac:spMkLst>
            <pc:docMk/>
            <pc:sldMk cId="1638646979" sldId="3966"/>
            <ac:spMk id="16" creationId="{0845D0B1-BD1F-DC1A-57CE-65CDA1F84770}"/>
          </ac:spMkLst>
        </pc:spChg>
        <pc:spChg chg="add mod">
          <ac:chgData name="Julia Matevosyan" userId="35275da4e72cfe02" providerId="LiveId" clId="{19D787F8-0AAF-4CF4-89C1-BECFECE59761}" dt="2024-02-08T18:01:39.442" v="1149" actId="1076"/>
          <ac:spMkLst>
            <pc:docMk/>
            <pc:sldMk cId="1638646979" sldId="3966"/>
            <ac:spMk id="18" creationId="{FFC9917B-50EB-68B8-9BF5-2649E9E21472}"/>
          </ac:spMkLst>
        </pc:spChg>
        <pc:spChg chg="add mod">
          <ac:chgData name="Julia Matevosyan" userId="35275da4e72cfe02" providerId="LiveId" clId="{19D787F8-0AAF-4CF4-89C1-BECFECE59761}" dt="2024-02-08T17:13:10.164" v="455" actId="1076"/>
          <ac:spMkLst>
            <pc:docMk/>
            <pc:sldMk cId="1638646979" sldId="3966"/>
            <ac:spMk id="20" creationId="{828F5B6C-D727-9CCF-DF7D-CE6ACB404BFD}"/>
          </ac:spMkLst>
        </pc:spChg>
        <pc:spChg chg="add mod">
          <ac:chgData name="Julia Matevosyan" userId="35275da4e72cfe02" providerId="LiveId" clId="{19D787F8-0AAF-4CF4-89C1-BECFECE59761}" dt="2024-02-09T04:44:33.336" v="2127" actId="179"/>
          <ac:spMkLst>
            <pc:docMk/>
            <pc:sldMk cId="1638646979" sldId="3966"/>
            <ac:spMk id="21" creationId="{67E0B2B6-72B6-E517-9B4E-0AC3F9D6288C}"/>
          </ac:spMkLst>
        </pc:spChg>
        <pc:spChg chg="add mod">
          <ac:chgData name="Julia Matevosyan" userId="35275da4e72cfe02" providerId="LiveId" clId="{19D787F8-0AAF-4CF4-89C1-BECFECE59761}" dt="2024-02-09T04:43:43.486" v="2121" actId="179"/>
          <ac:spMkLst>
            <pc:docMk/>
            <pc:sldMk cId="1638646979" sldId="3966"/>
            <ac:spMk id="22" creationId="{2CD2FFF4-505D-0ECF-4AC7-44473F7AC011}"/>
          </ac:spMkLst>
        </pc:spChg>
        <pc:spChg chg="add mod">
          <ac:chgData name="Julia Matevosyan" userId="35275da4e72cfe02" providerId="LiveId" clId="{19D787F8-0AAF-4CF4-89C1-BECFECE59761}" dt="2024-02-09T04:44:46.401" v="2130" actId="12"/>
          <ac:spMkLst>
            <pc:docMk/>
            <pc:sldMk cId="1638646979" sldId="3966"/>
            <ac:spMk id="23" creationId="{E682E949-5E83-FE25-48CB-28D2804A22FD}"/>
          </ac:spMkLst>
        </pc:spChg>
        <pc:graphicFrameChg chg="add del mod modGraphic">
          <ac:chgData name="Julia Matevosyan" userId="35275da4e72cfe02" providerId="LiveId" clId="{19D787F8-0AAF-4CF4-89C1-BECFECE59761}" dt="2024-02-08T16:10:00.536" v="219" actId="478"/>
          <ac:graphicFrameMkLst>
            <pc:docMk/>
            <pc:sldMk cId="1638646979" sldId="3966"/>
            <ac:graphicFrameMk id="4" creationId="{F26D9B9F-38A7-7BD1-E525-AA94EB6D4E83}"/>
          </ac:graphicFrameMkLst>
        </pc:graphicFrameChg>
        <pc:picChg chg="add del">
          <ac:chgData name="Julia Matevosyan" userId="35275da4e72cfe02" providerId="LiveId" clId="{19D787F8-0AAF-4CF4-89C1-BECFECE59761}" dt="2024-02-08T16:09:54.961" v="216" actId="22"/>
          <ac:picMkLst>
            <pc:docMk/>
            <pc:sldMk cId="1638646979" sldId="3966"/>
            <ac:picMk id="6" creationId="{B3573E3C-8371-7683-61B1-7860F0B812DA}"/>
          </ac:picMkLst>
        </pc:picChg>
        <pc:picChg chg="add mod">
          <ac:chgData name="Julia Matevosyan" userId="35275da4e72cfe02" providerId="LiveId" clId="{19D787F8-0AAF-4CF4-89C1-BECFECE59761}" dt="2024-02-08T18:01:16.115" v="1144" actId="1076"/>
          <ac:picMkLst>
            <pc:docMk/>
            <pc:sldMk cId="1638646979" sldId="3966"/>
            <ac:picMk id="8" creationId="{346040E7-6373-A2B2-ABB2-988B8AA11CA3}"/>
          </ac:picMkLst>
        </pc:picChg>
        <pc:picChg chg="add mod">
          <ac:chgData name="Julia Matevosyan" userId="35275da4e72cfe02" providerId="LiveId" clId="{19D787F8-0AAF-4CF4-89C1-BECFECE59761}" dt="2024-02-08T18:01:28.874" v="1148" actId="1038"/>
          <ac:picMkLst>
            <pc:docMk/>
            <pc:sldMk cId="1638646979" sldId="3966"/>
            <ac:picMk id="10" creationId="{FEB15A7B-B1AE-C5E9-2548-689300945566}"/>
          </ac:picMkLst>
        </pc:picChg>
        <pc:picChg chg="add mod">
          <ac:chgData name="Julia Matevosyan" userId="35275da4e72cfe02" providerId="LiveId" clId="{19D787F8-0AAF-4CF4-89C1-BECFECE59761}" dt="2024-02-08T16:29:02.733" v="229" actId="14100"/>
          <ac:picMkLst>
            <pc:docMk/>
            <pc:sldMk cId="1638646979" sldId="3966"/>
            <ac:picMk id="12" creationId="{10BD5884-DED2-A3CC-62E6-6C4CCD0FF359}"/>
          </ac:picMkLst>
        </pc:picChg>
        <pc:picChg chg="add del">
          <ac:chgData name="Julia Matevosyan" userId="35275da4e72cfe02" providerId="LiveId" clId="{19D787F8-0AAF-4CF4-89C1-BECFECE59761}" dt="2024-02-08T16:29:06.398" v="231" actId="22"/>
          <ac:picMkLst>
            <pc:docMk/>
            <pc:sldMk cId="1638646979" sldId="3966"/>
            <ac:picMk id="14" creationId="{5C8C6364-99D0-3B46-F98C-9C54D9E35F89}"/>
          </ac:picMkLst>
        </pc:picChg>
      </pc:sldChg>
      <pc:sldChg chg="addSp modSp new mod modNotesTx">
        <pc:chgData name="Julia Matevosyan" userId="35275da4e72cfe02" providerId="LiveId" clId="{19D787F8-0AAF-4CF4-89C1-BECFECE59761}" dt="2024-02-08T23:58:57.647" v="2096" actId="179"/>
        <pc:sldMkLst>
          <pc:docMk/>
          <pc:sldMk cId="3934640492" sldId="3967"/>
        </pc:sldMkLst>
        <pc:spChg chg="mod">
          <ac:chgData name="Julia Matevosyan" userId="35275da4e72cfe02" providerId="LiveId" clId="{19D787F8-0AAF-4CF4-89C1-BECFECE59761}" dt="2024-02-08T23:50:13.954" v="1972" actId="20577"/>
          <ac:spMkLst>
            <pc:docMk/>
            <pc:sldMk cId="3934640492" sldId="3967"/>
            <ac:spMk id="2" creationId="{210F4C85-57DB-D5A3-5D87-12DDB3B22763}"/>
          </ac:spMkLst>
        </pc:spChg>
        <pc:spChg chg="mod">
          <ac:chgData name="Julia Matevosyan" userId="35275da4e72cfe02" providerId="LiveId" clId="{19D787F8-0AAF-4CF4-89C1-BECFECE59761}" dt="2024-02-08T23:58:57.647" v="2096" actId="179"/>
          <ac:spMkLst>
            <pc:docMk/>
            <pc:sldMk cId="3934640492" sldId="3967"/>
            <ac:spMk id="3" creationId="{AA3A2D79-8564-9C68-D10E-2EB7986DEF18}"/>
          </ac:spMkLst>
        </pc:spChg>
        <pc:spChg chg="add mod">
          <ac:chgData name="Julia Matevosyan" userId="35275da4e72cfe02" providerId="LiveId" clId="{19D787F8-0AAF-4CF4-89C1-BECFECE59761}" dt="2024-02-08T23:56:56.017" v="2063" actId="1076"/>
          <ac:spMkLst>
            <pc:docMk/>
            <pc:sldMk cId="3934640492" sldId="3967"/>
            <ac:spMk id="5" creationId="{94E83966-EBBF-B53E-6F78-42EFF846FB2B}"/>
          </ac:spMkLst>
        </pc:spChg>
      </pc:sldChg>
      <pc:sldChg chg="addSp delSp modSp new mod ord">
        <pc:chgData name="Julia Matevosyan" userId="35275da4e72cfe02" providerId="LiveId" clId="{19D787F8-0AAF-4CF4-89C1-BECFECE59761}" dt="2024-02-08T23:46:17.238" v="1916" actId="179"/>
        <pc:sldMkLst>
          <pc:docMk/>
          <pc:sldMk cId="3217648019" sldId="3968"/>
        </pc:sldMkLst>
        <pc:spChg chg="mod">
          <ac:chgData name="Julia Matevosyan" userId="35275da4e72cfe02" providerId="LiveId" clId="{19D787F8-0AAF-4CF4-89C1-BECFECE59761}" dt="2024-02-08T23:45:46.686" v="1911"/>
          <ac:spMkLst>
            <pc:docMk/>
            <pc:sldMk cId="3217648019" sldId="3968"/>
            <ac:spMk id="2" creationId="{05C7AAB8-D23C-15C6-A284-0B0DB6C67389}"/>
          </ac:spMkLst>
        </pc:spChg>
        <pc:spChg chg="mod">
          <ac:chgData name="Julia Matevosyan" userId="35275da4e72cfe02" providerId="LiveId" clId="{19D787F8-0AAF-4CF4-89C1-BECFECE59761}" dt="2024-02-08T23:46:17.238" v="1916" actId="179"/>
          <ac:spMkLst>
            <pc:docMk/>
            <pc:sldMk cId="3217648019" sldId="3968"/>
            <ac:spMk id="3" creationId="{4676ED86-FA23-24BF-9D8D-0C2EB1420052}"/>
          </ac:spMkLst>
        </pc:spChg>
        <pc:spChg chg="add del mod">
          <ac:chgData name="Julia Matevosyan" userId="35275da4e72cfe02" providerId="LiveId" clId="{19D787F8-0AAF-4CF4-89C1-BECFECE59761}" dt="2024-02-08T17:33:25.069" v="625"/>
          <ac:spMkLst>
            <pc:docMk/>
            <pc:sldMk cId="3217648019" sldId="3968"/>
            <ac:spMk id="16" creationId="{0845D0B1-BD1F-DC1A-57CE-65CDA1F84770}"/>
          </ac:spMkLst>
        </pc:spChg>
      </pc:sldChg>
      <pc:sldChg chg="new del">
        <pc:chgData name="Julia Matevosyan" userId="35275da4e72cfe02" providerId="LiveId" clId="{19D787F8-0AAF-4CF4-89C1-BECFECE59761}" dt="2024-02-08T23:48:45.370" v="1925" actId="47"/>
        <pc:sldMkLst>
          <pc:docMk/>
          <pc:sldMk cId="1299915849" sldId="3969"/>
        </pc:sldMkLst>
      </pc:sldChg>
      <pc:sldChg chg="addSp delSp modSp new add del mod">
        <pc:chgData name="Julia Matevosyan" userId="35275da4e72cfe02" providerId="LiveId" clId="{19D787F8-0AAF-4CF4-89C1-BECFECE59761}" dt="2024-02-08T22:57:55.862" v="1637" actId="47"/>
        <pc:sldMkLst>
          <pc:docMk/>
          <pc:sldMk cId="549921650" sldId="3970"/>
        </pc:sldMkLst>
        <pc:spChg chg="del">
          <ac:chgData name="Julia Matevosyan" userId="35275da4e72cfe02" providerId="LiveId" clId="{19D787F8-0AAF-4CF4-89C1-BECFECE59761}" dt="2024-02-08T19:23:01.609" v="1322" actId="478"/>
          <ac:spMkLst>
            <pc:docMk/>
            <pc:sldMk cId="549921650" sldId="3970"/>
            <ac:spMk id="3" creationId="{B79A1989-D51B-9E8E-1755-5A2CFFDE83BF}"/>
          </ac:spMkLst>
        </pc:spChg>
        <pc:graphicFrameChg chg="add mod modGraphic">
          <ac:chgData name="Julia Matevosyan" userId="35275da4e72cfe02" providerId="LiveId" clId="{19D787F8-0AAF-4CF4-89C1-BECFECE59761}" dt="2024-02-08T20:29:28.958" v="1535" actId="255"/>
          <ac:graphicFrameMkLst>
            <pc:docMk/>
            <pc:sldMk cId="549921650" sldId="3970"/>
            <ac:graphicFrameMk id="8" creationId="{B9B4F9DD-526D-9394-8BE4-E55C67ABB4D0}"/>
          </ac:graphicFrameMkLst>
        </pc:graphicFrameChg>
        <pc:picChg chg="add del mod">
          <ac:chgData name="Julia Matevosyan" userId="35275da4e72cfe02" providerId="LiveId" clId="{19D787F8-0AAF-4CF4-89C1-BECFECE59761}" dt="2024-02-08T19:23:47.850" v="1329" actId="478"/>
          <ac:picMkLst>
            <pc:docMk/>
            <pc:sldMk cId="549921650" sldId="3970"/>
            <ac:picMk id="5" creationId="{62CFDCE8-55AB-8B29-D849-6F8F55BAF555}"/>
          </ac:picMkLst>
        </pc:picChg>
        <pc:picChg chg="add mod">
          <ac:chgData name="Julia Matevosyan" userId="35275da4e72cfe02" providerId="LiveId" clId="{19D787F8-0AAF-4CF4-89C1-BECFECE59761}" dt="2024-02-08T20:29:11.352" v="1532" actId="1076"/>
          <ac:picMkLst>
            <pc:docMk/>
            <pc:sldMk cId="549921650" sldId="3970"/>
            <ac:picMk id="7" creationId="{249B3248-5D00-B0FA-2DA7-35E573B3AFB9}"/>
          </ac:picMkLst>
        </pc:picChg>
      </pc:sldChg>
      <pc:sldChg chg="addSp delSp modSp new mod">
        <pc:chgData name="Julia Matevosyan" userId="35275da4e72cfe02" providerId="LiveId" clId="{19D787F8-0AAF-4CF4-89C1-BECFECE59761}" dt="2024-02-08T20:28:22.866" v="1528" actId="20577"/>
        <pc:sldMkLst>
          <pc:docMk/>
          <pc:sldMk cId="2898893383" sldId="3971"/>
        </pc:sldMkLst>
        <pc:spChg chg="mod">
          <ac:chgData name="Julia Matevosyan" userId="35275da4e72cfe02" providerId="LiveId" clId="{19D787F8-0AAF-4CF4-89C1-BECFECE59761}" dt="2024-02-08T20:28:22.866" v="1528" actId="20577"/>
          <ac:spMkLst>
            <pc:docMk/>
            <pc:sldMk cId="2898893383" sldId="3971"/>
            <ac:spMk id="3" creationId="{7C57C586-DB97-ED77-933A-E278334410AD}"/>
          </ac:spMkLst>
        </pc:spChg>
        <pc:spChg chg="add del mod">
          <ac:chgData name="Julia Matevosyan" userId="35275da4e72cfe02" providerId="LiveId" clId="{19D787F8-0AAF-4CF4-89C1-BECFECE59761}" dt="2024-02-08T19:59:01.514" v="1490" actId="478"/>
          <ac:spMkLst>
            <pc:docMk/>
            <pc:sldMk cId="2898893383" sldId="3971"/>
            <ac:spMk id="7" creationId="{C00AF3C1-316F-7DA0-2185-490FA7049501}"/>
          </ac:spMkLst>
        </pc:spChg>
        <pc:spChg chg="add mod">
          <ac:chgData name="Julia Matevosyan" userId="35275da4e72cfe02" providerId="LiveId" clId="{19D787F8-0AAF-4CF4-89C1-BECFECE59761}" dt="2024-02-08T19:59:18.704" v="1493" actId="1076"/>
          <ac:spMkLst>
            <pc:docMk/>
            <pc:sldMk cId="2898893383" sldId="3971"/>
            <ac:spMk id="8" creationId="{BBA836FD-72C7-DDB2-B8F8-BDEB2D11ABDB}"/>
          </ac:spMkLst>
        </pc:spChg>
        <pc:picChg chg="add mod">
          <ac:chgData name="Julia Matevosyan" userId="35275da4e72cfe02" providerId="LiveId" clId="{19D787F8-0AAF-4CF4-89C1-BECFECE59761}" dt="2024-02-08T19:41:53.802" v="1347" actId="1076"/>
          <ac:picMkLst>
            <pc:docMk/>
            <pc:sldMk cId="2898893383" sldId="3971"/>
            <ac:picMk id="5" creationId="{A28BB156-FE4A-4962-50B1-7AB1748ACB7A}"/>
          </ac:picMkLst>
        </pc:picChg>
      </pc:sldChg>
      <pc:sldMasterChg chg="delSldLayout">
        <pc:chgData name="Julia Matevosyan" userId="35275da4e72cfe02" providerId="LiveId" clId="{19D787F8-0AAF-4CF4-89C1-BECFECE59761}" dt="2024-02-09T04:48:41.644" v="2138" actId="2696"/>
        <pc:sldMasterMkLst>
          <pc:docMk/>
          <pc:sldMasterMk cId="3747800298" sldId="2147483648"/>
        </pc:sldMasterMkLst>
        <pc:sldLayoutChg chg="del">
          <pc:chgData name="Julia Matevosyan" userId="35275da4e72cfe02" providerId="LiveId" clId="{19D787F8-0AAF-4CF4-89C1-BECFECE59761}" dt="2024-02-09T04:48:39.666" v="2136" actId="2696"/>
          <pc:sldLayoutMkLst>
            <pc:docMk/>
            <pc:sldMasterMk cId="3747800298" sldId="2147483648"/>
            <pc:sldLayoutMk cId="160726580" sldId="2147483649"/>
          </pc:sldLayoutMkLst>
        </pc:sldLayoutChg>
        <pc:sldLayoutChg chg="del">
          <pc:chgData name="Julia Matevosyan" userId="35275da4e72cfe02" providerId="LiveId" clId="{19D787F8-0AAF-4CF4-89C1-BECFECE59761}" dt="2024-02-09T04:48:39.047" v="2135" actId="2696"/>
          <pc:sldLayoutMkLst>
            <pc:docMk/>
            <pc:sldMasterMk cId="3747800298" sldId="2147483648"/>
            <pc:sldLayoutMk cId="844586173" sldId="2147483661"/>
          </pc:sldLayoutMkLst>
        </pc:sldLayoutChg>
        <pc:sldLayoutChg chg="del">
          <pc:chgData name="Julia Matevosyan" userId="35275da4e72cfe02" providerId="LiveId" clId="{19D787F8-0AAF-4CF4-89C1-BECFECE59761}" dt="2024-02-09T04:48:38.203" v="2134" actId="2696"/>
          <pc:sldLayoutMkLst>
            <pc:docMk/>
            <pc:sldMasterMk cId="3747800298" sldId="2147483648"/>
            <pc:sldLayoutMk cId="1930721642" sldId="2147483662"/>
          </pc:sldLayoutMkLst>
        </pc:sldLayoutChg>
        <pc:sldLayoutChg chg="del">
          <pc:chgData name="Julia Matevosyan" userId="35275da4e72cfe02" providerId="LiveId" clId="{19D787F8-0AAF-4CF4-89C1-BECFECE59761}" dt="2024-02-09T04:48:34.123" v="2133" actId="2696"/>
          <pc:sldLayoutMkLst>
            <pc:docMk/>
            <pc:sldMasterMk cId="3747800298" sldId="2147483648"/>
            <pc:sldLayoutMk cId="1429932597" sldId="2147483675"/>
          </pc:sldLayoutMkLst>
        </pc:sldLayoutChg>
        <pc:sldLayoutChg chg="del">
          <pc:chgData name="Julia Matevosyan" userId="35275da4e72cfe02" providerId="LiveId" clId="{19D787F8-0AAF-4CF4-89C1-BECFECE59761}" dt="2024-02-09T04:48:41.644" v="2138" actId="2696"/>
          <pc:sldLayoutMkLst>
            <pc:docMk/>
            <pc:sldMasterMk cId="3747800298" sldId="2147483648"/>
            <pc:sldLayoutMk cId="3023499244" sldId="2147483676"/>
          </pc:sldLayoutMkLst>
        </pc:sldLayoutChg>
        <pc:sldLayoutChg chg="del">
          <pc:chgData name="Julia Matevosyan" userId="35275da4e72cfe02" providerId="LiveId" clId="{19D787F8-0AAF-4CF4-89C1-BECFECE59761}" dt="2024-02-09T04:48:40.639" v="2137" actId="2696"/>
          <pc:sldLayoutMkLst>
            <pc:docMk/>
            <pc:sldMasterMk cId="3747800298" sldId="2147483648"/>
            <pc:sldLayoutMk cId="1489661717" sldId="2147483677"/>
          </pc:sldLayoutMkLst>
        </pc:sldLayoutChg>
      </pc:sldMasterChg>
      <pc:sldMasterChg chg="del delSldLayout">
        <pc:chgData name="Julia Matevosyan" userId="35275da4e72cfe02" providerId="LiveId" clId="{19D787F8-0AAF-4CF4-89C1-BECFECE59761}" dt="2024-02-08T19:22:57.158" v="1321" actId="47"/>
        <pc:sldMasterMkLst>
          <pc:docMk/>
          <pc:sldMasterMk cId="3279514653" sldId="2147483678"/>
        </pc:sldMasterMkLst>
        <pc:sldLayoutChg chg="del">
          <pc:chgData name="Julia Matevosyan" userId="35275da4e72cfe02" providerId="LiveId" clId="{19D787F8-0AAF-4CF4-89C1-BECFECE59761}" dt="2024-02-08T19:22:57.158" v="1321" actId="47"/>
          <pc:sldLayoutMkLst>
            <pc:docMk/>
            <pc:sldMasterMk cId="3279514653" sldId="2147483678"/>
            <pc:sldLayoutMk cId="448211457" sldId="2147483679"/>
          </pc:sldLayoutMkLst>
        </pc:sldLayoutChg>
        <pc:sldLayoutChg chg="del">
          <pc:chgData name="Julia Matevosyan" userId="35275da4e72cfe02" providerId="LiveId" clId="{19D787F8-0AAF-4CF4-89C1-BECFECE59761}" dt="2024-02-08T19:22:57.158" v="1321" actId="47"/>
          <pc:sldLayoutMkLst>
            <pc:docMk/>
            <pc:sldMasterMk cId="3279514653" sldId="2147483678"/>
            <pc:sldLayoutMk cId="385293636" sldId="2147483680"/>
          </pc:sldLayoutMkLst>
        </pc:sldLayoutChg>
        <pc:sldLayoutChg chg="del">
          <pc:chgData name="Julia Matevosyan" userId="35275da4e72cfe02" providerId="LiveId" clId="{19D787F8-0AAF-4CF4-89C1-BECFECE59761}" dt="2024-02-08T19:22:57.158" v="1321" actId="47"/>
          <pc:sldLayoutMkLst>
            <pc:docMk/>
            <pc:sldMasterMk cId="3279514653" sldId="2147483678"/>
            <pc:sldLayoutMk cId="510257688" sldId="2147483681"/>
          </pc:sldLayoutMkLst>
        </pc:sldLayoutChg>
        <pc:sldLayoutChg chg="del">
          <pc:chgData name="Julia Matevosyan" userId="35275da4e72cfe02" providerId="LiveId" clId="{19D787F8-0AAF-4CF4-89C1-BECFECE59761}" dt="2024-02-08T19:22:57.158" v="1321" actId="47"/>
          <pc:sldLayoutMkLst>
            <pc:docMk/>
            <pc:sldMasterMk cId="3279514653" sldId="2147483678"/>
            <pc:sldLayoutMk cId="2759647474" sldId="2147483682"/>
          </pc:sldLayoutMkLst>
        </pc:sldLayoutChg>
        <pc:sldLayoutChg chg="del">
          <pc:chgData name="Julia Matevosyan" userId="35275da4e72cfe02" providerId="LiveId" clId="{19D787F8-0AAF-4CF4-89C1-BECFECE59761}" dt="2024-02-08T19:22:57.158" v="1321" actId="47"/>
          <pc:sldLayoutMkLst>
            <pc:docMk/>
            <pc:sldMasterMk cId="3279514653" sldId="2147483678"/>
            <pc:sldLayoutMk cId="842798316" sldId="2147483683"/>
          </pc:sldLayoutMkLst>
        </pc:sldLayoutChg>
        <pc:sldLayoutChg chg="del">
          <pc:chgData name="Julia Matevosyan" userId="35275da4e72cfe02" providerId="LiveId" clId="{19D787F8-0AAF-4CF4-89C1-BECFECE59761}" dt="2024-02-08T19:22:57.158" v="1321" actId="47"/>
          <pc:sldLayoutMkLst>
            <pc:docMk/>
            <pc:sldMasterMk cId="3279514653" sldId="2147483678"/>
            <pc:sldLayoutMk cId="2554001100" sldId="2147483684"/>
          </pc:sldLayoutMkLst>
        </pc:sldLayoutChg>
        <pc:sldLayoutChg chg="del">
          <pc:chgData name="Julia Matevosyan" userId="35275da4e72cfe02" providerId="LiveId" clId="{19D787F8-0AAF-4CF4-89C1-BECFECE59761}" dt="2024-02-08T19:22:57.158" v="1321" actId="47"/>
          <pc:sldLayoutMkLst>
            <pc:docMk/>
            <pc:sldMasterMk cId="3279514653" sldId="2147483678"/>
            <pc:sldLayoutMk cId="650233933" sldId="2147483685"/>
          </pc:sldLayoutMkLst>
        </pc:sldLayoutChg>
        <pc:sldLayoutChg chg="del">
          <pc:chgData name="Julia Matevosyan" userId="35275da4e72cfe02" providerId="LiveId" clId="{19D787F8-0AAF-4CF4-89C1-BECFECE59761}" dt="2024-02-08T19:22:57.158" v="1321" actId="47"/>
          <pc:sldLayoutMkLst>
            <pc:docMk/>
            <pc:sldMasterMk cId="3279514653" sldId="2147483678"/>
            <pc:sldLayoutMk cId="2135244894" sldId="2147483686"/>
          </pc:sldLayoutMkLst>
        </pc:sldLayoutChg>
        <pc:sldLayoutChg chg="del">
          <pc:chgData name="Julia Matevosyan" userId="35275da4e72cfe02" providerId="LiveId" clId="{19D787F8-0AAF-4CF4-89C1-BECFECE59761}" dt="2024-02-08T19:22:57.158" v="1321" actId="47"/>
          <pc:sldLayoutMkLst>
            <pc:docMk/>
            <pc:sldMasterMk cId="3279514653" sldId="2147483678"/>
            <pc:sldLayoutMk cId="3164116503"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vl1pPr>
          </a:lstStyle>
          <a:p>
            <a:fld id="{DD71BD72-1C83-ED40-BB6A-FD8BA7F03885}" type="datetimeFigureOut">
              <a:rPr lang="en-US" smtClean="0"/>
              <a:t>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vl1pPr>
          </a:lstStyle>
          <a:p>
            <a:fld id="{72D5566E-B3BE-1F4D-A66D-8BD8451EA378}" type="slidenum">
              <a:rPr lang="en-US" smtClean="0"/>
              <a:t>‹#›</a:t>
            </a:fld>
            <a:endParaRPr lang="en-US"/>
          </a:p>
        </p:txBody>
      </p:sp>
    </p:spTree>
    <p:extLst>
      <p:ext uri="{BB962C8B-B14F-4D97-AF65-F5344CB8AC3E}">
        <p14:creationId xmlns:p14="http://schemas.microsoft.com/office/powerpoint/2010/main" val="34407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technology forms: also includes wind and solar inverters, STATCOMS and HVDC converter stations and loads interfaced to the power system with controllable converters. </a:t>
            </a:r>
          </a:p>
        </p:txBody>
      </p:sp>
      <p:sp>
        <p:nvSpPr>
          <p:cNvPr id="4" name="Slide Number Placeholder 3"/>
          <p:cNvSpPr>
            <a:spLocks noGrp="1"/>
          </p:cNvSpPr>
          <p:nvPr>
            <p:ph type="sldNum" sz="quarter" idx="5"/>
          </p:nvPr>
        </p:nvSpPr>
        <p:spPr/>
        <p:txBody>
          <a:bodyPr/>
          <a:lstStyle/>
          <a:p>
            <a:fld id="{72D5566E-B3BE-1F4D-A66D-8BD8451EA378}" type="slidenum">
              <a:rPr lang="en-US" smtClean="0"/>
              <a:t>3</a:t>
            </a:fld>
            <a:endParaRPr lang="en-US"/>
          </a:p>
        </p:txBody>
      </p:sp>
    </p:spTree>
    <p:extLst>
      <p:ext uri="{BB962C8B-B14F-4D97-AF65-F5344CB8AC3E}">
        <p14:creationId xmlns:p14="http://schemas.microsoft.com/office/powerpoint/2010/main" val="60810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72D5566E-B3BE-1F4D-A66D-8BD8451EA378}" type="slidenum">
              <a:rPr lang="en-US" smtClean="0"/>
              <a:t>4</a:t>
            </a:fld>
            <a:endParaRPr lang="en-US"/>
          </a:p>
        </p:txBody>
      </p:sp>
    </p:spTree>
    <p:extLst>
      <p:ext uri="{BB962C8B-B14F-4D97-AF65-F5344CB8AC3E}">
        <p14:creationId xmlns:p14="http://schemas.microsoft.com/office/powerpoint/2010/main" val="246471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AEMO has chosen to define ability to provide inertial response as a core capability without specifying the need to provide this capability across the inverter’s full operating range. In conjunction with this, the additional capability to maintain headroom or an energy buffer could be utilized to ensure a synthetic inertial response can be delivered across the desired operating range. This differs from some other international specifications, and not all GFM implementations currently have this capability. This capability is a function of the implementation algorithm, not requiring substantial modification, and therefore can be classed as core capability. However, it is recognized that for inverters to provide meaningful amounts of  inertial response in both directions they would likely require a suitable energy buffer or adequate headroom</a:t>
            </a:r>
          </a:p>
        </p:txBody>
      </p:sp>
      <p:sp>
        <p:nvSpPr>
          <p:cNvPr id="4" name="Slide Number Placeholder 3"/>
          <p:cNvSpPr>
            <a:spLocks noGrp="1"/>
          </p:cNvSpPr>
          <p:nvPr>
            <p:ph type="sldNum" sz="quarter" idx="5"/>
          </p:nvPr>
        </p:nvSpPr>
        <p:spPr/>
        <p:txBody>
          <a:bodyPr/>
          <a:lstStyle/>
          <a:p>
            <a:fld id="{72D5566E-B3BE-1F4D-A66D-8BD8451EA378}" type="slidenum">
              <a:rPr lang="en-US" smtClean="0"/>
              <a:t>6</a:t>
            </a:fld>
            <a:endParaRPr lang="en-US"/>
          </a:p>
        </p:txBody>
      </p:sp>
    </p:spTree>
    <p:extLst>
      <p:ext uri="{BB962C8B-B14F-4D97-AF65-F5344CB8AC3E}">
        <p14:creationId xmlns:p14="http://schemas.microsoft.com/office/powerpoint/2010/main" val="195058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Rotor angle modes of oscillation damping: through the provision of damping power akin to that provided by synchronous machine damper windings. Where relevant, this should include damping for </a:t>
            </a:r>
          </a:p>
        </p:txBody>
      </p:sp>
      <p:sp>
        <p:nvSpPr>
          <p:cNvPr id="4" name="Slide Number Placeholder 3"/>
          <p:cNvSpPr>
            <a:spLocks noGrp="1"/>
          </p:cNvSpPr>
          <p:nvPr>
            <p:ph type="sldNum" sz="quarter" idx="5"/>
          </p:nvPr>
        </p:nvSpPr>
        <p:spPr/>
        <p:txBody>
          <a:bodyPr/>
          <a:lstStyle/>
          <a:p>
            <a:fld id="{72D5566E-B3BE-1F4D-A66D-8BD8451EA378}" type="slidenum">
              <a:rPr lang="en-US" smtClean="0"/>
              <a:t>7</a:t>
            </a:fld>
            <a:endParaRPr lang="en-US"/>
          </a:p>
        </p:txBody>
      </p:sp>
    </p:spTree>
    <p:extLst>
      <p:ext uri="{BB962C8B-B14F-4D97-AF65-F5344CB8AC3E}">
        <p14:creationId xmlns:p14="http://schemas.microsoft.com/office/powerpoint/2010/main" val="48070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9</a:t>
            </a:fld>
            <a:endParaRPr lang="en-US"/>
          </a:p>
        </p:txBody>
      </p:sp>
    </p:spTree>
    <p:extLst>
      <p:ext uri="{BB962C8B-B14F-4D97-AF65-F5344CB8AC3E}">
        <p14:creationId xmlns:p14="http://schemas.microsoft.com/office/powerpoint/2010/main" val="396784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Balance between providing clear assessment criteria and the need to provide flexibility as GFM controls, and industry understanding of them, evolves. </a:t>
            </a:r>
          </a:p>
          <a:p>
            <a:endParaRPr lang="en-US" dirty="0"/>
          </a:p>
          <a:p>
            <a:endParaRPr lang="en-US" dirty="0"/>
          </a:p>
          <a:p>
            <a:r>
              <a:rPr lang="en-US" dirty="0"/>
              <a:t>Oscillation damping requirement is in sub-synchronous range.</a:t>
            </a:r>
          </a:p>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10</a:t>
            </a:fld>
            <a:endParaRPr lang="en-US"/>
          </a:p>
        </p:txBody>
      </p:sp>
    </p:spTree>
    <p:extLst>
      <p:ext uri="{BB962C8B-B14F-4D97-AF65-F5344CB8AC3E}">
        <p14:creationId xmlns:p14="http://schemas.microsoft.com/office/powerpoint/2010/main" val="255667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of SG/Power Balance Test is very similar to other three Loss of SG Tests, except it is configured </a:t>
            </a:r>
            <a:r>
              <a:rPr lang="en-US" dirty="0">
                <a:highlight>
                  <a:srgbClr val="FFFF00"/>
                </a:highlight>
              </a:rPr>
              <a:t>with zero power in and out of the synchronous machine</a:t>
            </a:r>
            <a:r>
              <a:rPr lang="en-US" dirty="0"/>
              <a:t>, such that the GFM device and load is balanced. This test is more feasible for GFM devices with very little energy storage or active power margin than tests 1-3</a:t>
            </a:r>
          </a:p>
          <a:p>
            <a:endParaRPr lang="en-US" dirty="0"/>
          </a:p>
          <a:p>
            <a:r>
              <a:rPr lang="en-US" dirty="0" err="1"/>
              <a:t>RoCoF</a:t>
            </a:r>
            <a:r>
              <a:rPr lang="en-US" dirty="0"/>
              <a:t> test (SCR=10, X/R=6GFM dispatch at 50%): Plant real and reactive power output should be well controlled. System frequency and voltage should not oscillate excessively or deviate from steady state levels for any significant amount of time. Voltage settles to a stable operating point when frequency is not ramping. Active power should settle according to its frequency droop and deadband settings when frequency is not ramping. d. Any oscillation shall be adequately damped in line with definition presented in the NER</a:t>
            </a:r>
          </a:p>
          <a:p>
            <a:endParaRPr lang="en-US" dirty="0"/>
          </a:p>
          <a:p>
            <a:r>
              <a:rPr lang="en-US" dirty="0"/>
              <a:t>SCR ramp down tests (SCR=20, X/R=6, GFM dispatch at 100%) is very similar to existing tests applied for connection assessment, with a key difference that in the existing DMAT test protocols the test is informational rather than “pass/fail”, and is allowed to trip at SCR = 1 or lower. This this test specifies that for GFM, stability of the resource down to the minimum level of 1.25 is required as a “pass” criterion. An SCR of 1.25 was selected as the lower limit as it is below the SCR stability threshold of typical GFL devices but is above power transfer limits. Testing an SCR drop to (or near) 1.0 is possible as an informative test but may require an active power dispatch reduction to respect power transfer limitations. A 6-cycle 2 phase-to-ground fault is applied with a minimum fault depth of 0.5pu just before each SCR transition. The SCR transition occurs at fault clearing time.</a:t>
            </a:r>
          </a:p>
          <a:p>
            <a:endParaRPr lang="en-US" dirty="0"/>
          </a:p>
          <a:p>
            <a:r>
              <a:rPr lang="en-US" dirty="0"/>
              <a:t>Phase Jump (SCR=3 X/R=6, GFM dispatch at 50%): Instantaneous active power output of the plant should quickly respond to oppose the angle change for each of the 10 degree voltage phase angle jumps, with a peak active power change of at least 0.2 </a:t>
            </a:r>
            <a:r>
              <a:rPr lang="en-US" dirty="0" err="1"/>
              <a:t>pu</a:t>
            </a:r>
            <a:r>
              <a:rPr lang="en-US" dirty="0"/>
              <a:t> on the rated active power base (e.g. a 100 MW rated plant should temporarily increase active power output from 50 MW to at least 70 MW when source voltage angle is decreased by 10 degrees, and should temporarily decrease active power from 50 to 30 MW or below when voltage source angle is increased by 10 degrees)</a:t>
            </a:r>
          </a:p>
          <a:p>
            <a:r>
              <a:rPr lang="en-US" dirty="0"/>
              <a:t>For each of the 10 degree voltage phase angle jumps, response time to 90% of initial change in instantaneous active power should occur within 15ms</a:t>
            </a:r>
          </a:p>
          <a:p>
            <a:r>
              <a:rPr lang="en-US" dirty="0"/>
              <a:t>Active power settles to pre-disturbance level shortly after all phase jumps. </a:t>
            </a:r>
          </a:p>
          <a:p>
            <a:r>
              <a:rPr lang="en-US" dirty="0"/>
              <a:t>If active power / current reaches limits for the 60 degree phase change, the plant should return to pre-event power levels in a stable manner. </a:t>
            </a:r>
          </a:p>
          <a:p>
            <a:r>
              <a:rPr lang="en-US" dirty="0"/>
              <a:t>Any oscillation shall be settled. </a:t>
            </a:r>
          </a:p>
          <a:p>
            <a:r>
              <a:rPr lang="en-US" dirty="0"/>
              <a:t>Any distortion observed in phase quantities should dissipate over time</a:t>
            </a:r>
          </a:p>
        </p:txBody>
      </p:sp>
      <p:sp>
        <p:nvSpPr>
          <p:cNvPr id="4" name="Slide Number Placeholder 3"/>
          <p:cNvSpPr>
            <a:spLocks noGrp="1"/>
          </p:cNvSpPr>
          <p:nvPr>
            <p:ph type="sldNum" sz="quarter" idx="5"/>
          </p:nvPr>
        </p:nvSpPr>
        <p:spPr/>
        <p:txBody>
          <a:bodyPr/>
          <a:lstStyle/>
          <a:p>
            <a:fld id="{72D5566E-B3BE-1F4D-A66D-8BD8451EA378}" type="slidenum">
              <a:rPr lang="en-US" smtClean="0"/>
              <a:t>11</a:t>
            </a:fld>
            <a:endParaRPr lang="en-US"/>
          </a:p>
        </p:txBody>
      </p:sp>
    </p:spTree>
    <p:extLst>
      <p:ext uri="{BB962C8B-B14F-4D97-AF65-F5344CB8AC3E}">
        <p14:creationId xmlns:p14="http://schemas.microsoft.com/office/powerpoint/2010/main" val="192547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5566E-B3BE-1F4D-A66D-8BD8451EA378}" type="slidenum">
              <a:rPr lang="en-US" smtClean="0"/>
              <a:t>17</a:t>
            </a:fld>
            <a:endParaRPr lang="en-US"/>
          </a:p>
        </p:txBody>
      </p:sp>
    </p:spTree>
    <p:extLst>
      <p:ext uri="{BB962C8B-B14F-4D97-AF65-F5344CB8AC3E}">
        <p14:creationId xmlns:p14="http://schemas.microsoft.com/office/powerpoint/2010/main" val="291944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14.png"/><Relationship Id="rId4" Type="http://schemas.openxmlformats.org/officeDocument/2006/relationships/hyperlink" Target="https://www.linkedin.com/company/epri" TargetMode="External"/><Relationship Id="rId9"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14.png"/><Relationship Id="rId4" Type="http://schemas.openxmlformats.org/officeDocument/2006/relationships/hyperlink" Target="https://www.linkedin.com/company/epri" TargetMode="External"/><Relationship Id="rId9"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14.png"/><Relationship Id="rId4" Type="http://schemas.openxmlformats.org/officeDocument/2006/relationships/hyperlink" Target="https://www.linkedin.com/company/epri" TargetMode="External"/><Relationship Id="rId9"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14.png"/><Relationship Id="rId4" Type="http://schemas.openxmlformats.org/officeDocument/2006/relationships/hyperlink" Target="https://www.linkedin.com/company/epri" TargetMode="External"/><Relationship Id="rId9"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15.pn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14.png"/><Relationship Id="rId4" Type="http://schemas.openxmlformats.org/officeDocument/2006/relationships/hyperlink" Target="https://www.linkedin.com/company/epri" TargetMode="External"/><Relationship Id="rId9"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14.png"/><Relationship Id="rId4" Type="http://schemas.openxmlformats.org/officeDocument/2006/relationships/hyperlink" Target="https://www.linkedin.com/company/epri" TargetMode="External"/><Relationship Id="rId9"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14.png"/><Relationship Id="rId4" Type="http://schemas.openxmlformats.org/officeDocument/2006/relationships/hyperlink" Target="https://www.linkedin.com/company/epri" TargetMode="External"/><Relationship Id="rId9"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olar Wind Transmission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EF037E-1515-D44E-A5DB-0BE68F0BA7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B0BD53B-63A9-494A-95A4-00F2B3AF84AB}"/>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84051"/>
            <a:ext cx="1808508" cy="215444"/>
          </a:xfrm>
          <a:prstGeom prst="rect">
            <a:avLst/>
          </a:prstGeom>
        </p:spPr>
        <p:txBody>
          <a:bodyPr wrap="none">
            <a:spAutoFit/>
          </a:bodyPr>
          <a:lstStyle/>
          <a:p>
            <a:pPr algn="r"/>
            <a:r>
              <a:rPr lang="en-US" sz="800" b="0">
                <a:solidFill>
                  <a:schemeClr val="bg1"/>
                </a:solidFill>
                <a:effectLst/>
                <a:latin typeface="Montserrat" pitchFamily="2" charset="77"/>
              </a:rPr>
              <a:t>©2022 ESIG. All rights Reserved.</a:t>
            </a:r>
            <a:endParaRPr lang="en-US" sz="800" b="0">
              <a:solidFill>
                <a:schemeClr val="bg1"/>
              </a:solidFill>
              <a:effectLst/>
              <a:latin typeface="Montserrat SemiBold" pitchFamily="2" charset="77"/>
            </a:endParaRPr>
          </a:p>
        </p:txBody>
      </p:sp>
      <p:sp>
        <p:nvSpPr>
          <p:cNvPr id="10" name="Text Placeholder 9">
            <a:extLst>
              <a:ext uri="{FF2B5EF4-FFF2-40B4-BE49-F238E27FC236}">
                <a16:creationId xmlns:a16="http://schemas.microsoft.com/office/drawing/2014/main" id="{0460FF1C-9402-E445-BD47-14385E4B9F4B}"/>
              </a:ext>
            </a:extLst>
          </p:cNvPr>
          <p:cNvSpPr>
            <a:spLocks noGrp="1"/>
          </p:cNvSpPr>
          <p:nvPr>
            <p:ph type="body" sz="quarter" idx="10" hasCustomPrompt="1"/>
          </p:nvPr>
        </p:nvSpPr>
        <p:spPr>
          <a:xfrm>
            <a:off x="2240406" y="4398328"/>
            <a:ext cx="3319145" cy="329120"/>
          </a:xfrm>
          <a:prstGeom prst="rect">
            <a:avLst/>
          </a:prstGeom>
        </p:spPr>
        <p:txBody>
          <a:bodyPr/>
          <a:lstStyle>
            <a:lvl1pPr marL="0" indent="0">
              <a:buNone/>
              <a:defRPr sz="20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a:t>Author</a:t>
            </a:r>
          </a:p>
        </p:txBody>
      </p:sp>
      <p:sp>
        <p:nvSpPr>
          <p:cNvPr id="16" name="Text Placeholder 9">
            <a:extLst>
              <a:ext uri="{FF2B5EF4-FFF2-40B4-BE49-F238E27FC236}">
                <a16:creationId xmlns:a16="http://schemas.microsoft.com/office/drawing/2014/main" id="{9BD7D460-B1F8-C645-9A81-CE89457E5765}"/>
              </a:ext>
            </a:extLst>
          </p:cNvPr>
          <p:cNvSpPr>
            <a:spLocks noGrp="1"/>
          </p:cNvSpPr>
          <p:nvPr>
            <p:ph type="body" sz="quarter" idx="11" hasCustomPrompt="1"/>
          </p:nvPr>
        </p:nvSpPr>
        <p:spPr>
          <a:xfrm>
            <a:off x="2240406" y="5769864"/>
            <a:ext cx="3319145" cy="313880"/>
          </a:xfrm>
          <a:prstGeom prst="rect">
            <a:avLst/>
          </a:prstGeom>
        </p:spPr>
        <p:txBody>
          <a:bodyPr bIns="0" anchor="b"/>
          <a:lstStyle>
            <a:lvl1pPr marL="0" indent="0">
              <a:buNone/>
              <a:defRPr sz="1600" b="0" i="0">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a:t>DATE</a:t>
            </a:r>
          </a:p>
        </p:txBody>
      </p:sp>
      <p:sp>
        <p:nvSpPr>
          <p:cNvPr id="17" name="Text Placeholder 9">
            <a:extLst>
              <a:ext uri="{FF2B5EF4-FFF2-40B4-BE49-F238E27FC236}">
                <a16:creationId xmlns:a16="http://schemas.microsoft.com/office/drawing/2014/main" id="{DD562705-0365-624A-A976-0B0D5BCFC314}"/>
              </a:ext>
            </a:extLst>
          </p:cNvPr>
          <p:cNvSpPr>
            <a:spLocks noGrp="1"/>
          </p:cNvSpPr>
          <p:nvPr>
            <p:ph type="body" sz="quarter" idx="12" hasCustomPrompt="1"/>
          </p:nvPr>
        </p:nvSpPr>
        <p:spPr>
          <a:xfrm>
            <a:off x="2240406" y="4800600"/>
            <a:ext cx="3319145" cy="877824"/>
          </a:xfrm>
          <a:prstGeom prst="rect">
            <a:avLst/>
          </a:prstGeom>
        </p:spPr>
        <p:txBody>
          <a:bodyPr/>
          <a:lstStyle>
            <a:lvl1pPr marL="0" indent="0">
              <a:buNone/>
              <a:defRPr sz="1500" b="0" i="1">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a:t>Author title</a:t>
            </a:r>
          </a:p>
        </p:txBody>
      </p:sp>
    </p:spTree>
    <p:extLst>
      <p:ext uri="{BB962C8B-B14F-4D97-AF65-F5344CB8AC3E}">
        <p14:creationId xmlns:p14="http://schemas.microsoft.com/office/powerpoint/2010/main" val="351422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C18CFF-3ACC-124D-A5D8-85C3268CCE61}"/>
              </a:ext>
            </a:extLst>
          </p:cNvPr>
          <p:cNvSpPr>
            <a:spLocks noGrp="1"/>
          </p:cNvSpPr>
          <p:nvPr>
            <p:ph type="pic" sz="quarter" idx="11"/>
          </p:nvPr>
        </p:nvSpPr>
        <p:spPr>
          <a:xfrm>
            <a:off x="6546850" y="0"/>
            <a:ext cx="5645150" cy="6858000"/>
          </a:xfrm>
          <a:prstGeom prst="rect">
            <a:avLst/>
          </a:prstGeom>
        </p:spPr>
        <p:txBody>
          <a:bodyPr/>
          <a:lstStyle/>
          <a:p>
            <a:r>
              <a:rPr lang="en-US"/>
              <a:t>Click icon to add picture</a:t>
            </a:r>
          </a:p>
        </p:txBody>
      </p:sp>
      <p:sp>
        <p:nvSpPr>
          <p:cNvPr id="3" name="TextBox 2">
            <a:extLst>
              <a:ext uri="{FF2B5EF4-FFF2-40B4-BE49-F238E27FC236}">
                <a16:creationId xmlns:a16="http://schemas.microsoft.com/office/drawing/2014/main" id="{D3201DCF-858F-4B4F-AEB0-9FE083ACDFE5}"/>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a:solidFill>
                <a:schemeClr val="bg1">
                  <a:lumMod val="65000"/>
                </a:schemeClr>
              </a:solidFill>
              <a:latin typeface="Montserrat Medium" pitchFamily="2" charset="77"/>
            </a:endParaRPr>
          </a:p>
        </p:txBody>
      </p:sp>
      <p:sp>
        <p:nvSpPr>
          <p:cNvPr id="4" name="Content Placeholder 2">
            <a:extLst>
              <a:ext uri="{FF2B5EF4-FFF2-40B4-BE49-F238E27FC236}">
                <a16:creationId xmlns:a16="http://schemas.microsoft.com/office/drawing/2014/main" id="{AB526064-51DA-114D-B6D1-B01DD7DBDDC1}"/>
              </a:ext>
            </a:extLst>
          </p:cNvPr>
          <p:cNvSpPr>
            <a:spLocks noGrp="1"/>
          </p:cNvSpPr>
          <p:nvPr>
            <p:ph sz="quarter" idx="10"/>
          </p:nvPr>
        </p:nvSpPr>
        <p:spPr>
          <a:xfrm>
            <a:off x="762000" y="804673"/>
            <a:ext cx="5026152" cy="5321807"/>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105BCA0-4929-8544-B288-C74A4899E1CD}"/>
              </a:ext>
            </a:extLst>
          </p:cNvPr>
          <p:cNvSpPr/>
          <p:nvPr userDrawn="1"/>
        </p:nvSpPr>
        <p:spPr>
          <a:xfrm>
            <a:off x="10157021" y="6374907"/>
            <a:ext cx="1808508" cy="215444"/>
          </a:xfrm>
          <a:prstGeom prst="rect">
            <a:avLst/>
          </a:prstGeom>
        </p:spPr>
        <p:txBody>
          <a:bodyPr wrap="none">
            <a:spAutoFit/>
          </a:bodyPr>
          <a:lstStyle/>
          <a:p>
            <a:r>
              <a:rPr lang="en-US" sz="800" b="0">
                <a:solidFill>
                  <a:schemeClr val="bg1">
                    <a:lumMod val="75000"/>
                  </a:schemeClr>
                </a:solidFill>
                <a:effectLst/>
                <a:latin typeface="Montserrat" pitchFamily="2" charset="77"/>
              </a:rPr>
              <a:t>©2022 ESIG. All rights Reserved.</a:t>
            </a:r>
            <a:endParaRPr lang="en-US" sz="800" b="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408234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lide: Transmiss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C4189-A8B6-764E-9262-6C7626146A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a:solidFill>
                  <a:schemeClr val="bg1"/>
                </a:solidFill>
                <a:effectLst/>
                <a:latin typeface="Montserrat" pitchFamily="2" charset="77"/>
              </a:rPr>
              <a:t>©2022 ESIG. All rights Reserved.</a:t>
            </a:r>
            <a:endParaRPr lang="en-US" sz="800" b="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sp>
        <p:nvSpPr>
          <p:cNvPr id="19" name="TextBox 18">
            <a:extLst>
              <a:ext uri="{FF2B5EF4-FFF2-40B4-BE49-F238E27FC236}">
                <a16:creationId xmlns:a16="http://schemas.microsoft.com/office/drawing/2014/main" id="{69207D67-D731-3B4C-8D2F-B105B9A913B7}"/>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a:solidFill>
                <a:schemeClr val="bg1"/>
              </a:solidFill>
              <a:latin typeface="Montserrat Medium" pitchFamily="2" charset="77"/>
            </a:endParaRPr>
          </a:p>
        </p:txBody>
      </p:sp>
    </p:spTree>
    <p:extLst>
      <p:ext uri="{BB962C8B-B14F-4D97-AF65-F5344CB8AC3E}">
        <p14:creationId xmlns:p14="http://schemas.microsoft.com/office/powerpoint/2010/main" val="265119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Slide: Solar, Wind, Hyd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84F66D-F4B7-6647-81B3-3BED9C610C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a:solidFill>
                  <a:schemeClr val="bg1"/>
                </a:solidFill>
                <a:effectLst/>
                <a:latin typeface="Montserrat" pitchFamily="2" charset="77"/>
              </a:rPr>
              <a:t>©2022 ESIG. All rights Reserved.</a:t>
            </a:r>
            <a:endParaRPr lang="en-US" sz="800" b="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sp>
        <p:nvSpPr>
          <p:cNvPr id="9" name="TextBox 8">
            <a:extLst>
              <a:ext uri="{FF2B5EF4-FFF2-40B4-BE49-F238E27FC236}">
                <a16:creationId xmlns:a16="http://schemas.microsoft.com/office/drawing/2014/main" id="{F2B99031-DE0B-0444-B268-EE84F1F2F248}"/>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a:solidFill>
                <a:schemeClr val="bg1"/>
              </a:solidFill>
              <a:latin typeface="Montserrat Medium" pitchFamily="2" charset="77"/>
            </a:endParaRPr>
          </a:p>
        </p:txBody>
      </p:sp>
    </p:spTree>
    <p:extLst>
      <p:ext uri="{BB962C8B-B14F-4D97-AF65-F5344CB8AC3E}">
        <p14:creationId xmlns:p14="http://schemas.microsoft.com/office/powerpoint/2010/main" val="422937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Section Slide: Wi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AC249-3562-9C4F-97A1-32363089E1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a:solidFill>
                  <a:schemeClr val="bg1"/>
                </a:solidFill>
                <a:effectLst/>
                <a:latin typeface="Montserrat" pitchFamily="2" charset="77"/>
              </a:rPr>
              <a:t>©2022 ESIG. All rights Reserved.</a:t>
            </a:r>
            <a:endParaRPr lang="en-US" sz="800" b="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sp>
        <p:nvSpPr>
          <p:cNvPr id="9" name="TextBox 8">
            <a:extLst>
              <a:ext uri="{FF2B5EF4-FFF2-40B4-BE49-F238E27FC236}">
                <a16:creationId xmlns:a16="http://schemas.microsoft.com/office/drawing/2014/main" id="{E4971496-21EE-2449-A97A-38916EFF48EB}"/>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a:solidFill>
                <a:schemeClr val="bg1"/>
              </a:solidFill>
              <a:latin typeface="Montserrat Medium" pitchFamily="2" charset="77"/>
            </a:endParaRPr>
          </a:p>
        </p:txBody>
      </p:sp>
    </p:spTree>
    <p:extLst>
      <p:ext uri="{BB962C8B-B14F-4D97-AF65-F5344CB8AC3E}">
        <p14:creationId xmlns:p14="http://schemas.microsoft.com/office/powerpoint/2010/main" val="378817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Section Slide: Sola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4B2ACC-6F4D-BB4E-BDEF-9027A561689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7FA361-B9CF-AA44-9A7F-8877060D9205}"/>
              </a:ext>
            </a:extLst>
          </p:cNvPr>
          <p:cNvSpPr/>
          <p:nvPr userDrawn="1"/>
        </p:nvSpPr>
        <p:spPr>
          <a:xfrm>
            <a:off x="0" y="1627632"/>
            <a:ext cx="7059168" cy="2286000"/>
          </a:xfrm>
          <a:prstGeom prst="rect">
            <a:avLst/>
          </a:prstGeom>
          <a:solidFill>
            <a:srgbClr val="F15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a:solidFill>
                  <a:schemeClr val="bg1"/>
                </a:solidFill>
                <a:effectLst/>
                <a:latin typeface="Montserrat" pitchFamily="2" charset="77"/>
              </a:rPr>
              <a:t>©2022 ESIG. All rights Reserved.</a:t>
            </a:r>
            <a:endParaRPr lang="en-US" sz="800" b="0">
              <a:solidFill>
                <a:schemeClr val="bg1"/>
              </a:solidFill>
              <a:effectLst/>
              <a:latin typeface="Montserrat SemiBold" pitchFamily="2" charset="77"/>
            </a:endParaRPr>
          </a:p>
        </p:txBody>
      </p:sp>
      <p:sp>
        <p:nvSpPr>
          <p:cNvPr id="18" name="Title 1">
            <a:extLst>
              <a:ext uri="{FF2B5EF4-FFF2-40B4-BE49-F238E27FC236}">
                <a16:creationId xmlns:a16="http://schemas.microsoft.com/office/drawing/2014/main" id="{4C6CE9E7-0623-7A48-A087-A7EAFE348495}"/>
              </a:ext>
            </a:extLst>
          </p:cNvPr>
          <p:cNvSpPr>
            <a:spLocks noGrp="1"/>
          </p:cNvSpPr>
          <p:nvPr>
            <p:ph type="title"/>
          </p:nvPr>
        </p:nvSpPr>
        <p:spPr>
          <a:xfrm>
            <a:off x="762000" y="1624307"/>
            <a:ext cx="5940552" cy="2289325"/>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a:solidFill>
                <a:schemeClr val="bg1"/>
              </a:solidFill>
              <a:latin typeface="Montserrat Medium" pitchFamily="2" charset="77"/>
            </a:endParaRPr>
          </a:p>
        </p:txBody>
      </p:sp>
    </p:spTree>
    <p:extLst>
      <p:ext uri="{BB962C8B-B14F-4D97-AF65-F5344CB8AC3E}">
        <p14:creationId xmlns:p14="http://schemas.microsoft.com/office/powerpoint/2010/main" val="141501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0E8738-52F8-3B4D-8F30-939ADE9ADA94}"/>
              </a:ext>
            </a:extLst>
          </p:cNvPr>
          <p:cNvPicPr>
            <a:picLocks noChangeAspect="1"/>
          </p:cNvPicPr>
          <p:nvPr userDrawn="1"/>
        </p:nvPicPr>
        <p:blipFill>
          <a:blip r:embed="rId2"/>
          <a:stretch>
            <a:fillRect/>
          </a:stretch>
        </p:blipFill>
        <p:spPr>
          <a:xfrm>
            <a:off x="0" y="0"/>
            <a:ext cx="5842000" cy="6858000"/>
          </a:xfrm>
          <a:prstGeom prst="rect">
            <a:avLst/>
          </a:prstGeom>
        </p:spPr>
      </p:pic>
      <p:pic>
        <p:nvPicPr>
          <p:cNvPr id="6" name="Picture 5">
            <a:extLst>
              <a:ext uri="{FF2B5EF4-FFF2-40B4-BE49-F238E27FC236}">
                <a16:creationId xmlns:a16="http://schemas.microsoft.com/office/drawing/2014/main" id="{3AF1AF86-4775-4B49-9184-091E9128735F}"/>
              </a:ext>
            </a:extLst>
          </p:cNvPr>
          <p:cNvPicPr>
            <a:picLocks noChangeAspect="1"/>
          </p:cNvPicPr>
          <p:nvPr userDrawn="1"/>
        </p:nvPicPr>
        <p:blipFill>
          <a:blip r:embed="rId3"/>
          <a:stretch>
            <a:fillRect/>
          </a:stretch>
        </p:blipFill>
        <p:spPr>
          <a:xfrm>
            <a:off x="490728" y="4123944"/>
            <a:ext cx="1711757" cy="2139696"/>
          </a:xfrm>
          <a:prstGeom prst="rect">
            <a:avLst/>
          </a:prstGeom>
        </p:spPr>
      </p:pic>
      <p:sp>
        <p:nvSpPr>
          <p:cNvPr id="11" name="Rectangle 10">
            <a:extLst>
              <a:ext uri="{FF2B5EF4-FFF2-40B4-BE49-F238E27FC236}">
                <a16:creationId xmlns:a16="http://schemas.microsoft.com/office/drawing/2014/main" id="{A7F1C996-3C78-604E-8E86-C9A00628EBA6}"/>
              </a:ext>
            </a:extLst>
          </p:cNvPr>
          <p:cNvSpPr/>
          <p:nvPr userDrawn="1"/>
        </p:nvSpPr>
        <p:spPr>
          <a:xfrm>
            <a:off x="10157021" y="6374907"/>
            <a:ext cx="1808508" cy="215444"/>
          </a:xfrm>
          <a:prstGeom prst="rect">
            <a:avLst/>
          </a:prstGeom>
        </p:spPr>
        <p:txBody>
          <a:bodyPr wrap="none">
            <a:spAutoFit/>
          </a:bodyPr>
          <a:lstStyle/>
          <a:p>
            <a:r>
              <a:rPr lang="en-US" sz="800" b="0">
                <a:solidFill>
                  <a:schemeClr val="bg1"/>
                </a:solidFill>
                <a:effectLst/>
                <a:latin typeface="Montserrat" pitchFamily="2" charset="77"/>
              </a:rPr>
              <a:t>©2022 ESIG. All rights Reserved.</a:t>
            </a:r>
            <a:endParaRPr lang="en-US" sz="800" b="0">
              <a:solidFill>
                <a:schemeClr val="bg1"/>
              </a:solidFill>
              <a:effectLst/>
              <a:latin typeface="Montserrat SemiBold" pitchFamily="2" charset="77"/>
            </a:endParaRPr>
          </a:p>
        </p:txBody>
      </p:sp>
      <p:sp>
        <p:nvSpPr>
          <p:cNvPr id="12" name="TextBox 11">
            <a:extLst>
              <a:ext uri="{FF2B5EF4-FFF2-40B4-BE49-F238E27FC236}">
                <a16:creationId xmlns:a16="http://schemas.microsoft.com/office/drawing/2014/main" id="{73B7F524-9FDB-8E4C-B3AB-1D000B078C31}"/>
              </a:ext>
            </a:extLst>
          </p:cNvPr>
          <p:cNvSpPr txBox="1"/>
          <p:nvPr userDrawn="1"/>
        </p:nvSpPr>
        <p:spPr>
          <a:xfrm>
            <a:off x="11274552" y="6099048"/>
            <a:ext cx="521208" cy="276999"/>
          </a:xfrm>
          <a:prstGeom prst="rect">
            <a:avLst/>
          </a:prstGeom>
          <a:noFill/>
        </p:spPr>
        <p:txBody>
          <a:bodyPr wrap="square" rtlCol="0">
            <a:spAutoFit/>
          </a:bodyPr>
          <a:lstStyle/>
          <a:p>
            <a:pPr algn="r"/>
            <a:fld id="{90F21B5F-06DF-1840-B2F7-3636C65A51F9}" type="slidenum">
              <a:rPr lang="en-US" sz="1200" b="0" i="0" smtClean="0">
                <a:solidFill>
                  <a:schemeClr val="bg1"/>
                </a:solidFill>
                <a:latin typeface="Montserrat Medium" pitchFamily="2" charset="77"/>
              </a:rPr>
              <a:pPr algn="r"/>
              <a:t>‹#›</a:t>
            </a:fld>
            <a:endParaRPr lang="en-US" sz="1200" b="0" i="0">
              <a:solidFill>
                <a:schemeClr val="bg1"/>
              </a:solidFill>
              <a:latin typeface="Montserrat Medium" pitchFamily="2" charset="77"/>
            </a:endParaRPr>
          </a:p>
        </p:txBody>
      </p:sp>
      <p:sp>
        <p:nvSpPr>
          <p:cNvPr id="9" name="TextBox 8">
            <a:extLst>
              <a:ext uri="{FF2B5EF4-FFF2-40B4-BE49-F238E27FC236}">
                <a16:creationId xmlns:a16="http://schemas.microsoft.com/office/drawing/2014/main" id="{47DA6BAB-A4FE-E945-99F3-FAA70212572B}"/>
              </a:ext>
            </a:extLst>
          </p:cNvPr>
          <p:cNvSpPr txBox="1"/>
          <p:nvPr userDrawn="1"/>
        </p:nvSpPr>
        <p:spPr>
          <a:xfrm>
            <a:off x="11463528" y="62605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a:solidFill>
                <a:schemeClr val="bg1">
                  <a:lumMod val="65000"/>
                </a:schemeClr>
              </a:solidFill>
              <a:latin typeface="Montserrat Medium" pitchFamily="2" charset="77"/>
            </a:endParaRPr>
          </a:p>
        </p:txBody>
      </p:sp>
      <p:sp>
        <p:nvSpPr>
          <p:cNvPr id="10" name="Rectangle 9">
            <a:extLst>
              <a:ext uri="{FF2B5EF4-FFF2-40B4-BE49-F238E27FC236}">
                <a16:creationId xmlns:a16="http://schemas.microsoft.com/office/drawing/2014/main" id="{DF03549B-0803-754F-9635-CE3109E84F6E}"/>
              </a:ext>
            </a:extLst>
          </p:cNvPr>
          <p:cNvSpPr/>
          <p:nvPr userDrawn="1"/>
        </p:nvSpPr>
        <p:spPr>
          <a:xfrm>
            <a:off x="10309421" y="6527307"/>
            <a:ext cx="1808508" cy="215444"/>
          </a:xfrm>
          <a:prstGeom prst="rect">
            <a:avLst/>
          </a:prstGeom>
        </p:spPr>
        <p:txBody>
          <a:bodyPr wrap="none">
            <a:spAutoFit/>
          </a:bodyPr>
          <a:lstStyle/>
          <a:p>
            <a:r>
              <a:rPr lang="en-US" sz="800" b="0">
                <a:solidFill>
                  <a:schemeClr val="bg1">
                    <a:lumMod val="75000"/>
                  </a:schemeClr>
                </a:solidFill>
                <a:effectLst/>
                <a:latin typeface="Montserrat" pitchFamily="2" charset="77"/>
              </a:rPr>
              <a:t>©2022 ESIG. All rights Reserved.</a:t>
            </a:r>
            <a:endParaRPr lang="en-US" sz="800" b="0">
              <a:solidFill>
                <a:schemeClr val="bg1">
                  <a:lumMod val="75000"/>
                </a:schemeClr>
              </a:solidFill>
              <a:effectLst/>
              <a:latin typeface="Montserrat SemiBold" pitchFamily="2" charset="77"/>
            </a:endParaRPr>
          </a:p>
        </p:txBody>
      </p:sp>
      <p:sp>
        <p:nvSpPr>
          <p:cNvPr id="5" name="TextBox 4">
            <a:extLst>
              <a:ext uri="{FF2B5EF4-FFF2-40B4-BE49-F238E27FC236}">
                <a16:creationId xmlns:a16="http://schemas.microsoft.com/office/drawing/2014/main" id="{B24B3583-FCEF-F245-8A7A-6DC03E730E3E}"/>
              </a:ext>
            </a:extLst>
          </p:cNvPr>
          <p:cNvSpPr txBox="1"/>
          <p:nvPr userDrawn="1"/>
        </p:nvSpPr>
        <p:spPr>
          <a:xfrm>
            <a:off x="6474241" y="2777334"/>
            <a:ext cx="2817677" cy="1754326"/>
          </a:xfrm>
          <a:prstGeom prst="rect">
            <a:avLst/>
          </a:prstGeom>
          <a:noFill/>
        </p:spPr>
        <p:txBody>
          <a:bodyPr wrap="square" rtlCol="0">
            <a:spAutoFit/>
          </a:bodyPr>
          <a:lstStyle/>
          <a:p>
            <a:r>
              <a:rPr lang="en-US" sz="5400" b="0" i="0">
                <a:solidFill>
                  <a:srgbClr val="F15934"/>
                </a:solidFill>
                <a:latin typeface="Montserrat" pitchFamily="2" charset="77"/>
              </a:rPr>
              <a:t>THANK </a:t>
            </a:r>
          </a:p>
          <a:p>
            <a:r>
              <a:rPr lang="en-US" sz="5400" b="0" i="0">
                <a:solidFill>
                  <a:srgbClr val="F15934"/>
                </a:solidFill>
                <a:latin typeface="Montserrat" pitchFamily="2" charset="77"/>
              </a:rPr>
              <a:t>YOU</a:t>
            </a:r>
          </a:p>
        </p:txBody>
      </p:sp>
      <p:sp>
        <p:nvSpPr>
          <p:cNvPr id="13" name="Text Placeholder 9">
            <a:extLst>
              <a:ext uri="{FF2B5EF4-FFF2-40B4-BE49-F238E27FC236}">
                <a16:creationId xmlns:a16="http://schemas.microsoft.com/office/drawing/2014/main" id="{B518C828-5381-C946-9457-D9797D1A4D68}"/>
              </a:ext>
            </a:extLst>
          </p:cNvPr>
          <p:cNvSpPr>
            <a:spLocks noGrp="1"/>
          </p:cNvSpPr>
          <p:nvPr>
            <p:ph type="body" sz="quarter" idx="10" hasCustomPrompt="1"/>
          </p:nvPr>
        </p:nvSpPr>
        <p:spPr>
          <a:xfrm>
            <a:off x="6583806" y="4855528"/>
            <a:ext cx="3985582" cy="329120"/>
          </a:xfrm>
          <a:prstGeom prst="rect">
            <a:avLst/>
          </a:prstGeom>
        </p:spPr>
        <p:txBody>
          <a:bodyPr/>
          <a:lstStyle>
            <a:lvl1pPr marL="0" indent="0">
              <a:buNone/>
              <a:defRPr sz="2000" b="0" i="0">
                <a:solidFill>
                  <a:srgbClr val="4297CB"/>
                </a:solidFill>
                <a:latin typeface="Montserrat SemiBold"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a:t>Author</a:t>
            </a:r>
          </a:p>
        </p:txBody>
      </p:sp>
      <p:sp>
        <p:nvSpPr>
          <p:cNvPr id="14" name="Text Placeholder 9">
            <a:extLst>
              <a:ext uri="{FF2B5EF4-FFF2-40B4-BE49-F238E27FC236}">
                <a16:creationId xmlns:a16="http://schemas.microsoft.com/office/drawing/2014/main" id="{4D026F84-2862-5545-9177-281BB9EEFA8C}"/>
              </a:ext>
            </a:extLst>
          </p:cNvPr>
          <p:cNvSpPr>
            <a:spLocks noGrp="1"/>
          </p:cNvSpPr>
          <p:nvPr>
            <p:ph type="body" sz="quarter" idx="12" hasCustomPrompt="1"/>
          </p:nvPr>
        </p:nvSpPr>
        <p:spPr>
          <a:xfrm>
            <a:off x="6583806" y="5365375"/>
            <a:ext cx="3985582" cy="662671"/>
          </a:xfrm>
          <a:prstGeom prst="rect">
            <a:avLst/>
          </a:prstGeom>
        </p:spPr>
        <p:txBody>
          <a:bodyPr anchor="b"/>
          <a:lstStyle>
            <a:lvl1pPr marL="0" indent="0">
              <a:buNone/>
              <a:defRPr sz="1500" b="0" i="1">
                <a:solidFill>
                  <a:schemeClr val="bg1">
                    <a:lumMod val="65000"/>
                  </a:schemeClr>
                </a:solidFill>
                <a:latin typeface="Montserrat" pitchFamily="2" charset="77"/>
              </a:defRPr>
            </a:lvl1pPr>
            <a:lvl2pPr marL="285750" indent="0">
              <a:buNone/>
              <a:defRPr b="1" i="0">
                <a:latin typeface="Montserrat SemiBold" pitchFamily="2" charset="77"/>
              </a:defRPr>
            </a:lvl2pPr>
            <a:lvl3pPr marL="682625" indent="0">
              <a:buNone/>
              <a:defRPr b="1" i="0">
                <a:latin typeface="Montserrat SemiBold" pitchFamily="2" charset="77"/>
              </a:defRPr>
            </a:lvl3pPr>
            <a:lvl4pPr marL="1092200" indent="0">
              <a:buNone/>
              <a:defRPr b="1" i="0">
                <a:latin typeface="Montserrat SemiBold" pitchFamily="2" charset="77"/>
              </a:defRPr>
            </a:lvl4pPr>
            <a:lvl5pPr marL="1377950" indent="0">
              <a:buNone/>
              <a:defRPr b="1" i="0">
                <a:latin typeface="Montserrat SemiBold" pitchFamily="2" charset="77"/>
              </a:defRPr>
            </a:lvl5pPr>
          </a:lstStyle>
          <a:p>
            <a:pPr lvl="0"/>
            <a:r>
              <a:rPr lang="en-US"/>
              <a:t>Contact info</a:t>
            </a:r>
          </a:p>
        </p:txBody>
      </p:sp>
    </p:spTree>
    <p:extLst>
      <p:ext uri="{BB962C8B-B14F-4D97-AF65-F5344CB8AC3E}">
        <p14:creationId xmlns:p14="http://schemas.microsoft.com/office/powerpoint/2010/main" val="2855441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EDFE55-CD97-4806-B97B-A9091661CD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a:t>Speaker’s Name</a:t>
            </a:r>
            <a:br>
              <a:rPr lang="en-US"/>
            </a:br>
            <a:r>
              <a:rPr lang="en-US"/>
              <a:t>Speaker’s Job Title</a:t>
            </a:r>
            <a:br>
              <a:rPr lang="en-US"/>
            </a:br>
            <a:br>
              <a:rPr lang="en-US"/>
            </a:br>
            <a:r>
              <a:rPr lang="en-US"/>
              <a:t>Event Name</a:t>
            </a:r>
            <a:br>
              <a:rPr lang="en-US"/>
            </a:br>
            <a:r>
              <a:rPr lang="en-US"/>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a:t>Click To Edit Subtitle</a:t>
            </a:r>
          </a:p>
        </p:txBody>
      </p:sp>
      <p:grpSp>
        <p:nvGrpSpPr>
          <p:cNvPr id="25" name="Group 24">
            <a:extLst>
              <a:ext uri="{FF2B5EF4-FFF2-40B4-BE49-F238E27FC236}">
                <a16:creationId xmlns:a16="http://schemas.microsoft.com/office/drawing/2014/main" id="{3915F8B0-B666-42D5-9101-41C9E224E801}"/>
              </a:ext>
            </a:extLst>
          </p:cNvPr>
          <p:cNvGrpSpPr/>
          <p:nvPr/>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2023 Electric Power Research Institute, Inc. All rights reserved.</a:t>
              </a:r>
            </a:p>
          </p:txBody>
        </p:sp>
        <p:sp>
          <p:nvSpPr>
            <p:cNvPr id="27" name="TextBox 26">
              <a:hlinkClick r:id="rId3"/>
              <a:extLst>
                <a:ext uri="{FF2B5EF4-FFF2-40B4-BE49-F238E27FC236}">
                  <a16:creationId xmlns:a16="http://schemas.microsoft.com/office/drawing/2014/main" id="{B555F5C0-13E9-4F31-AC9E-6AA423B9AA45}"/>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4"/>
              <a:extLst>
                <a:ext uri="{FF2B5EF4-FFF2-40B4-BE49-F238E27FC236}">
                  <a16:creationId xmlns:a16="http://schemas.microsoft.com/office/drawing/2014/main" id="{F99B0C38-6987-4402-AC71-C1BDE714DE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6"/>
              <a:extLst>
                <a:ext uri="{FF2B5EF4-FFF2-40B4-BE49-F238E27FC236}">
                  <a16:creationId xmlns:a16="http://schemas.microsoft.com/office/drawing/2014/main" id="{5B7BD5C0-06C6-4AB3-BC4D-383CBA3FC5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8"/>
              <a:extLst>
                <a:ext uri="{FF2B5EF4-FFF2-40B4-BE49-F238E27FC236}">
                  <a16:creationId xmlns:a16="http://schemas.microsoft.com/office/drawing/2014/main" id="{D6A42936-581D-4AE8-8C5D-114B70E95E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1367522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NU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8956C-18D0-412B-95E3-E5C100C5EE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a:t>Speaker’s Name</a:t>
            </a:r>
            <a:br>
              <a:rPr lang="en-US"/>
            </a:br>
            <a:r>
              <a:rPr lang="en-US"/>
              <a:t>Speaker’s Job Title</a:t>
            </a:r>
            <a:br>
              <a:rPr lang="en-US"/>
            </a:br>
            <a:br>
              <a:rPr lang="en-US"/>
            </a:br>
            <a:r>
              <a:rPr lang="en-US"/>
              <a:t>Event Name</a:t>
            </a:r>
            <a:br>
              <a:rPr lang="en-US"/>
            </a:br>
            <a:r>
              <a:rPr lang="en-US"/>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a:t>Click To Edit Subtitle</a:t>
            </a:r>
          </a:p>
        </p:txBody>
      </p:sp>
      <p:grpSp>
        <p:nvGrpSpPr>
          <p:cNvPr id="27" name="Group 26">
            <a:extLst>
              <a:ext uri="{FF2B5EF4-FFF2-40B4-BE49-F238E27FC236}">
                <a16:creationId xmlns:a16="http://schemas.microsoft.com/office/drawing/2014/main" id="{05ED8085-ABA4-48ED-A519-0831B00D8554}"/>
              </a:ext>
            </a:extLst>
          </p:cNvPr>
          <p:cNvGrpSpPr/>
          <p:nvPr/>
        </p:nvGrpSpPr>
        <p:grpSpPr>
          <a:xfrm>
            <a:off x="338624" y="6181725"/>
            <a:ext cx="4435668" cy="542465"/>
            <a:chOff x="338624" y="6181725"/>
            <a:chExt cx="4435668" cy="542465"/>
          </a:xfrm>
        </p:grpSpPr>
        <p:sp>
          <p:nvSpPr>
            <p:cNvPr id="28" name="Text Box 47">
              <a:extLst>
                <a:ext uri="{FF2B5EF4-FFF2-40B4-BE49-F238E27FC236}">
                  <a16:creationId xmlns:a16="http://schemas.microsoft.com/office/drawing/2014/main" id="{F4F39EAF-D093-4E70-B2D6-880ADC60D8A1}"/>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2023 Electric Power Research Institute, Inc. All rights reserved.</a:t>
              </a:r>
            </a:p>
          </p:txBody>
        </p:sp>
        <p:sp>
          <p:nvSpPr>
            <p:cNvPr id="29" name="TextBox 28">
              <a:hlinkClick r:id="rId3"/>
              <a:extLst>
                <a:ext uri="{FF2B5EF4-FFF2-40B4-BE49-F238E27FC236}">
                  <a16:creationId xmlns:a16="http://schemas.microsoft.com/office/drawing/2014/main" id="{70A982AF-08B3-4ACE-B2CD-2630BF146A3C}"/>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CF511B19-8779-4ED6-BFF5-0D994F5C5A6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AFE65F2A-EA10-45F6-AC3E-CEEF60A74D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0DE3DCEC-148B-448A-9E2A-45B1BBF5BC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EFB9741B-B64E-4FCE-8F82-2A995BEB50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080677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E&amp;SES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31F06-3E89-4DC2-BB45-7EE9A7B32C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a:t>Speaker’s Name</a:t>
            </a:r>
            <a:br>
              <a:rPr lang="en-US"/>
            </a:br>
            <a:r>
              <a:rPr lang="en-US"/>
              <a:t>Speaker’s Job Title</a:t>
            </a:r>
            <a:br>
              <a:rPr lang="en-US"/>
            </a:br>
            <a:br>
              <a:rPr lang="en-US"/>
            </a:br>
            <a:r>
              <a:rPr lang="en-US"/>
              <a:t>Event Name</a:t>
            </a:r>
            <a:br>
              <a:rPr lang="en-US"/>
            </a:br>
            <a:r>
              <a:rPr lang="en-US"/>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a:t>Click To Edit Subtitle</a:t>
            </a:r>
          </a:p>
        </p:txBody>
      </p:sp>
      <p:grpSp>
        <p:nvGrpSpPr>
          <p:cNvPr id="25" name="Group 24">
            <a:extLst>
              <a:ext uri="{FF2B5EF4-FFF2-40B4-BE49-F238E27FC236}">
                <a16:creationId xmlns:a16="http://schemas.microsoft.com/office/drawing/2014/main" id="{F6A2914A-AAC4-4409-9DC2-C181488DA4B3}"/>
              </a:ext>
            </a:extLst>
          </p:cNvPr>
          <p:cNvGrpSpPr/>
          <p:nvPr/>
        </p:nvGrpSpPr>
        <p:grpSpPr>
          <a:xfrm>
            <a:off x="338624" y="6181725"/>
            <a:ext cx="4435668" cy="542465"/>
            <a:chOff x="338624" y="6181725"/>
            <a:chExt cx="4435668" cy="542465"/>
          </a:xfrm>
        </p:grpSpPr>
        <p:sp>
          <p:nvSpPr>
            <p:cNvPr id="29" name="Text Box 47">
              <a:extLst>
                <a:ext uri="{FF2B5EF4-FFF2-40B4-BE49-F238E27FC236}">
                  <a16:creationId xmlns:a16="http://schemas.microsoft.com/office/drawing/2014/main" id="{2AD0D039-F165-4672-8A4D-636C8A4722C6}"/>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2023 Electric Power Research Institute, Inc. All rights reserved.</a:t>
              </a:r>
            </a:p>
          </p:txBody>
        </p:sp>
        <p:sp>
          <p:nvSpPr>
            <p:cNvPr id="33" name="TextBox 32">
              <a:hlinkClick r:id="rId3"/>
              <a:extLst>
                <a:ext uri="{FF2B5EF4-FFF2-40B4-BE49-F238E27FC236}">
                  <a16:creationId xmlns:a16="http://schemas.microsoft.com/office/drawing/2014/main" id="{21A3DC88-FB53-4B30-8657-1F27078A853D}"/>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5" name="Straight Connector 34">
              <a:extLst>
                <a:ext uri="{FF2B5EF4-FFF2-40B4-BE49-F238E27FC236}">
                  <a16:creationId xmlns:a16="http://schemas.microsoft.com/office/drawing/2014/main" id="{36D96DFB-D8B4-401B-BD76-D4FAB2779AC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6" name="Picture 35">
              <a:hlinkClick r:id="rId4"/>
              <a:extLst>
                <a:ext uri="{FF2B5EF4-FFF2-40B4-BE49-F238E27FC236}">
                  <a16:creationId xmlns:a16="http://schemas.microsoft.com/office/drawing/2014/main" id="{6146E3C0-C099-4B35-AB14-7B6C4FAFEE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7" name="Picture 36">
              <a:hlinkClick r:id="rId6"/>
              <a:extLst>
                <a:ext uri="{FF2B5EF4-FFF2-40B4-BE49-F238E27FC236}">
                  <a16:creationId xmlns:a16="http://schemas.microsoft.com/office/drawing/2014/main" id="{0F94D77D-2453-4542-AFC0-11CA186E81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8" name="Picture 37">
              <a:hlinkClick r:id="rId8"/>
              <a:extLst>
                <a:ext uri="{FF2B5EF4-FFF2-40B4-BE49-F238E27FC236}">
                  <a16:creationId xmlns:a16="http://schemas.microsoft.com/office/drawing/2014/main" id="{87C10504-8C10-4A69-A247-764C0BB9FC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006912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156AC-AC73-4A21-8467-792B128628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a:t>Speaker’s Name</a:t>
            </a:r>
            <a:br>
              <a:rPr lang="en-US"/>
            </a:br>
            <a:r>
              <a:rPr lang="en-US"/>
              <a:t>Speaker’s Job Title</a:t>
            </a:r>
            <a:br>
              <a:rPr lang="en-US"/>
            </a:br>
            <a:br>
              <a:rPr lang="en-US"/>
            </a:br>
            <a:r>
              <a:rPr lang="en-US"/>
              <a:t>Event Name</a:t>
            </a:r>
            <a:br>
              <a:rPr lang="en-US"/>
            </a:br>
            <a:r>
              <a:rPr lang="en-US"/>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a:t>Click To Edit Subtitle</a:t>
            </a:r>
          </a:p>
        </p:txBody>
      </p:sp>
      <p:grpSp>
        <p:nvGrpSpPr>
          <p:cNvPr id="23" name="Group 22">
            <a:extLst>
              <a:ext uri="{FF2B5EF4-FFF2-40B4-BE49-F238E27FC236}">
                <a16:creationId xmlns:a16="http://schemas.microsoft.com/office/drawing/2014/main" id="{55DC62A5-1095-42CE-AB5A-BD29C0D13141}"/>
              </a:ext>
            </a:extLst>
          </p:cNvPr>
          <p:cNvGrpSpPr/>
          <p:nvPr/>
        </p:nvGrpSpPr>
        <p:grpSpPr>
          <a:xfrm>
            <a:off x="338624" y="6181725"/>
            <a:ext cx="4435668" cy="542465"/>
            <a:chOff x="338624" y="6181725"/>
            <a:chExt cx="4435668" cy="542465"/>
          </a:xfrm>
        </p:grpSpPr>
        <p:sp>
          <p:nvSpPr>
            <p:cNvPr id="25" name="Text Box 47">
              <a:extLst>
                <a:ext uri="{FF2B5EF4-FFF2-40B4-BE49-F238E27FC236}">
                  <a16:creationId xmlns:a16="http://schemas.microsoft.com/office/drawing/2014/main" id="{4EC5A6E3-655F-4AB9-A7A8-7A9AEBB90628}"/>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2023 Electric Power Research Institute, Inc. All rights reserved.</a:t>
              </a:r>
            </a:p>
          </p:txBody>
        </p:sp>
        <p:sp>
          <p:nvSpPr>
            <p:cNvPr id="29" name="TextBox 28">
              <a:hlinkClick r:id="rId3"/>
              <a:extLst>
                <a:ext uri="{FF2B5EF4-FFF2-40B4-BE49-F238E27FC236}">
                  <a16:creationId xmlns:a16="http://schemas.microsoft.com/office/drawing/2014/main" id="{7FA55AB5-8BF7-460F-A30D-2A37692BE320}"/>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86F0D2FF-7C62-45DB-97AF-E1FB43BCA515}"/>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BB2176D2-CCA7-46B6-88D4-4AA41D992D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49AE2524-F34D-4267-9E9F-139BFEEA01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6E26CD04-ED04-44D5-BFD2-E52A16C4B47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35002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118104"/>
            <a:ext cx="10576560" cy="3172968"/>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a:solidFill>
                  <a:schemeClr val="bg1">
                    <a:lumMod val="75000"/>
                  </a:schemeClr>
                </a:solidFill>
                <a:effectLst/>
                <a:latin typeface="Montserrat" pitchFamily="2" charset="77"/>
              </a:rPr>
              <a:t>©2022 ESIG. All rights Reserved.</a:t>
            </a:r>
            <a:endParaRPr lang="en-US" sz="800" b="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290643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amp;LCR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213DCC-F107-4B27-8EAA-FA2368E322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a:t>Speaker’s Name</a:t>
            </a:r>
            <a:br>
              <a:rPr lang="en-US"/>
            </a:br>
            <a:r>
              <a:rPr lang="en-US"/>
              <a:t>Speaker’s Job Title</a:t>
            </a:r>
            <a:br>
              <a:rPr lang="en-US"/>
            </a:br>
            <a:br>
              <a:rPr lang="en-US"/>
            </a:br>
            <a:r>
              <a:rPr lang="en-US"/>
              <a:t>Event Name</a:t>
            </a:r>
            <a:br>
              <a:rPr lang="en-US"/>
            </a:br>
            <a:r>
              <a:rPr lang="en-US"/>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a:t>Click To Edit Subtitle</a:t>
            </a:r>
          </a:p>
        </p:txBody>
      </p:sp>
      <p:grpSp>
        <p:nvGrpSpPr>
          <p:cNvPr id="25" name="Group 24">
            <a:extLst>
              <a:ext uri="{FF2B5EF4-FFF2-40B4-BE49-F238E27FC236}">
                <a16:creationId xmlns:a16="http://schemas.microsoft.com/office/drawing/2014/main" id="{F6A2914A-AAC4-4409-9DC2-C181488DA4B3}"/>
              </a:ext>
            </a:extLst>
          </p:cNvPr>
          <p:cNvGrpSpPr/>
          <p:nvPr/>
        </p:nvGrpSpPr>
        <p:grpSpPr>
          <a:xfrm>
            <a:off x="338624" y="6181725"/>
            <a:ext cx="4435668" cy="542465"/>
            <a:chOff x="338624" y="6181725"/>
            <a:chExt cx="4435668" cy="542465"/>
          </a:xfrm>
        </p:grpSpPr>
        <p:sp>
          <p:nvSpPr>
            <p:cNvPr id="29" name="Text Box 47">
              <a:extLst>
                <a:ext uri="{FF2B5EF4-FFF2-40B4-BE49-F238E27FC236}">
                  <a16:creationId xmlns:a16="http://schemas.microsoft.com/office/drawing/2014/main" id="{2AD0D039-F165-4672-8A4D-636C8A4722C6}"/>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2023 Electric Power Research Institute, Inc. All rights reserved.</a:t>
              </a:r>
            </a:p>
          </p:txBody>
        </p:sp>
        <p:sp>
          <p:nvSpPr>
            <p:cNvPr id="33" name="TextBox 32">
              <a:hlinkClick r:id="rId3"/>
              <a:extLst>
                <a:ext uri="{FF2B5EF4-FFF2-40B4-BE49-F238E27FC236}">
                  <a16:creationId xmlns:a16="http://schemas.microsoft.com/office/drawing/2014/main" id="{21A3DC88-FB53-4B30-8657-1F27078A853D}"/>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5" name="Straight Connector 34">
              <a:extLst>
                <a:ext uri="{FF2B5EF4-FFF2-40B4-BE49-F238E27FC236}">
                  <a16:creationId xmlns:a16="http://schemas.microsoft.com/office/drawing/2014/main" id="{36D96DFB-D8B4-401B-BD76-D4FAB2779AC3}"/>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6" name="Picture 35">
              <a:hlinkClick r:id="rId4"/>
              <a:extLst>
                <a:ext uri="{FF2B5EF4-FFF2-40B4-BE49-F238E27FC236}">
                  <a16:creationId xmlns:a16="http://schemas.microsoft.com/office/drawing/2014/main" id="{6146E3C0-C099-4B35-AB14-7B6C4FAFEE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7" name="Picture 36">
              <a:hlinkClick r:id="rId6"/>
              <a:extLst>
                <a:ext uri="{FF2B5EF4-FFF2-40B4-BE49-F238E27FC236}">
                  <a16:creationId xmlns:a16="http://schemas.microsoft.com/office/drawing/2014/main" id="{0F94D77D-2453-4542-AFC0-11CA186E81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8" name="Picture 37">
              <a:hlinkClick r:id="rId8"/>
              <a:extLst>
                <a:ext uri="{FF2B5EF4-FFF2-40B4-BE49-F238E27FC236}">
                  <a16:creationId xmlns:a16="http://schemas.microsoft.com/office/drawing/2014/main" id="{87C10504-8C10-4A69-A247-764C0BB9FC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162571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IG&amp;ES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370DE5-6E93-4496-B10C-FF6027E31F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1"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a:t>Speaker’s Name</a:t>
            </a:r>
            <a:br>
              <a:rPr lang="en-US"/>
            </a:br>
            <a:r>
              <a:rPr lang="en-US"/>
              <a:t>Speaker’s Job Title</a:t>
            </a:r>
            <a:br>
              <a:rPr lang="en-US"/>
            </a:br>
            <a:br>
              <a:rPr lang="en-US"/>
            </a:br>
            <a:r>
              <a:rPr lang="en-US"/>
              <a:t>Event Name</a:t>
            </a:r>
            <a:br>
              <a:rPr lang="en-US"/>
            </a:br>
            <a:r>
              <a:rPr lang="en-US"/>
              <a:t>Date</a:t>
            </a:r>
          </a:p>
        </p:txBody>
      </p:sp>
      <p:sp>
        <p:nvSpPr>
          <p:cNvPr id="22"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a:t>CLICK TO EDIT MASTER TITLE</a:t>
            </a:r>
          </a:p>
        </p:txBody>
      </p:sp>
      <p:sp>
        <p:nvSpPr>
          <p:cNvPr id="24" name="Rectangle 23"/>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0"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a:t>Click To Edit Subtitle</a:t>
            </a:r>
          </a:p>
        </p:txBody>
      </p:sp>
      <p:grpSp>
        <p:nvGrpSpPr>
          <p:cNvPr id="27" name="Group 26">
            <a:extLst>
              <a:ext uri="{FF2B5EF4-FFF2-40B4-BE49-F238E27FC236}">
                <a16:creationId xmlns:a16="http://schemas.microsoft.com/office/drawing/2014/main" id="{C593561F-CAB2-4517-A6C1-CC6CDE085269}"/>
              </a:ext>
            </a:extLst>
          </p:cNvPr>
          <p:cNvGrpSpPr/>
          <p:nvPr/>
        </p:nvGrpSpPr>
        <p:grpSpPr>
          <a:xfrm>
            <a:off x="338624" y="6181725"/>
            <a:ext cx="4435668" cy="542465"/>
            <a:chOff x="338624" y="6181725"/>
            <a:chExt cx="4435668" cy="542465"/>
          </a:xfrm>
        </p:grpSpPr>
        <p:sp>
          <p:nvSpPr>
            <p:cNvPr id="28" name="Text Box 47">
              <a:extLst>
                <a:ext uri="{FF2B5EF4-FFF2-40B4-BE49-F238E27FC236}">
                  <a16:creationId xmlns:a16="http://schemas.microsoft.com/office/drawing/2014/main" id="{C6098697-978C-497A-8844-B897E3851A4D}"/>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2023 Electric Power Research Institute, Inc. All rights reserved.</a:t>
              </a:r>
            </a:p>
          </p:txBody>
        </p:sp>
        <p:sp>
          <p:nvSpPr>
            <p:cNvPr id="29" name="TextBox 28">
              <a:hlinkClick r:id="rId3"/>
              <a:extLst>
                <a:ext uri="{FF2B5EF4-FFF2-40B4-BE49-F238E27FC236}">
                  <a16:creationId xmlns:a16="http://schemas.microsoft.com/office/drawing/2014/main" id="{2B0D3F73-8CAD-40AE-843F-C23EDECF168A}"/>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1" name="Straight Connector 30">
              <a:extLst>
                <a:ext uri="{FF2B5EF4-FFF2-40B4-BE49-F238E27FC236}">
                  <a16:creationId xmlns:a16="http://schemas.microsoft.com/office/drawing/2014/main" id="{EFE81FBE-9D64-4C06-BAB1-FFAF2AB5C92F}"/>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2" name="Picture 31">
              <a:hlinkClick r:id="rId4"/>
              <a:extLst>
                <a:ext uri="{FF2B5EF4-FFF2-40B4-BE49-F238E27FC236}">
                  <a16:creationId xmlns:a16="http://schemas.microsoft.com/office/drawing/2014/main" id="{D6AAD40B-2BE4-4A23-AF70-2E6A765EE5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3" name="Picture 32">
              <a:hlinkClick r:id="rId6"/>
              <a:extLst>
                <a:ext uri="{FF2B5EF4-FFF2-40B4-BE49-F238E27FC236}">
                  <a16:creationId xmlns:a16="http://schemas.microsoft.com/office/drawing/2014/main" id="{D26E2C2D-63AC-4672-9CFD-12890EB11B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4" name="Picture 33">
              <a:hlinkClick r:id="rId8"/>
              <a:extLst>
                <a:ext uri="{FF2B5EF4-FFF2-40B4-BE49-F238E27FC236}">
                  <a16:creationId xmlns:a16="http://schemas.microsoft.com/office/drawing/2014/main" id="{718FAA29-2E23-4896-BC6D-970DF44FCE9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532849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amp;DI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DD1C6-53CB-422F-B275-DBDFBD9428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a:t>Speaker’s Name</a:t>
            </a:r>
            <a:br>
              <a:rPr lang="en-US"/>
            </a:br>
            <a:r>
              <a:rPr lang="en-US"/>
              <a:t>Speaker’s Job Title</a:t>
            </a:r>
            <a:br>
              <a:rPr lang="en-US"/>
            </a:br>
            <a:br>
              <a:rPr lang="en-US"/>
            </a:br>
            <a:r>
              <a:rPr lang="en-US"/>
              <a:t>Event Name</a:t>
            </a:r>
            <a:br>
              <a:rPr lang="en-US"/>
            </a:br>
            <a:r>
              <a:rPr lang="en-US"/>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a:t>Click To Edit Subtitle</a:t>
            </a:r>
          </a:p>
        </p:txBody>
      </p:sp>
      <p:grpSp>
        <p:nvGrpSpPr>
          <p:cNvPr id="23" name="Group 22">
            <a:extLst>
              <a:ext uri="{FF2B5EF4-FFF2-40B4-BE49-F238E27FC236}">
                <a16:creationId xmlns:a16="http://schemas.microsoft.com/office/drawing/2014/main" id="{30CA6871-F43E-43AE-A2AE-E46146D6A565}"/>
              </a:ext>
            </a:extLst>
          </p:cNvPr>
          <p:cNvGrpSpPr/>
          <p:nvPr/>
        </p:nvGrpSpPr>
        <p:grpSpPr>
          <a:xfrm>
            <a:off x="338624" y="6181725"/>
            <a:ext cx="4435668" cy="542465"/>
            <a:chOff x="338624" y="6181725"/>
            <a:chExt cx="4435668" cy="542465"/>
          </a:xfrm>
        </p:grpSpPr>
        <p:sp>
          <p:nvSpPr>
            <p:cNvPr id="25" name="Text Box 47">
              <a:extLst>
                <a:ext uri="{FF2B5EF4-FFF2-40B4-BE49-F238E27FC236}">
                  <a16:creationId xmlns:a16="http://schemas.microsoft.com/office/drawing/2014/main" id="{456EFF95-D289-468B-A39F-1C223CCA085B}"/>
                </a:ext>
              </a:extLst>
            </p:cNvPr>
            <p:cNvSpPr txBox="1">
              <a:spLocks noChangeArrowheads="1"/>
            </p:cNvSpPr>
            <p:nvPr/>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bg1">
                      <a:lumMod val="50000"/>
                    </a:schemeClr>
                  </a:solidFill>
                  <a:latin typeface="Calibri Light" panose="020F0302020204030204" pitchFamily="34" charset="0"/>
                  <a:cs typeface="Calibri Light" panose="020F0302020204030204" pitchFamily="34" charset="0"/>
                </a:rPr>
                <a:t>© 2023 Electric Power Research Institute, Inc. All rights reserved.</a:t>
              </a:r>
            </a:p>
          </p:txBody>
        </p:sp>
        <p:sp>
          <p:nvSpPr>
            <p:cNvPr id="29" name="TextBox 28">
              <a:hlinkClick r:id="rId3"/>
              <a:extLst>
                <a:ext uri="{FF2B5EF4-FFF2-40B4-BE49-F238E27FC236}">
                  <a16:creationId xmlns:a16="http://schemas.microsoft.com/office/drawing/2014/main" id="{12A1A365-06F2-4B20-9224-7C3EAC6A4286}"/>
                </a:ext>
              </a:extLst>
            </p:cNvPr>
            <p:cNvSpPr txBox="1"/>
            <p:nvPr/>
          </p:nvSpPr>
          <p:spPr>
            <a:xfrm>
              <a:off x="338624" y="6462580"/>
              <a:ext cx="1510665" cy="261610"/>
            </a:xfrm>
            <a:prstGeom prst="rect">
              <a:avLst/>
            </a:prstGeom>
            <a:noFill/>
          </p:spPr>
          <p:txBody>
            <a:bodyPr wrap="square" rtlCol="0">
              <a:spAutoFit/>
            </a:bodyPr>
            <a:lstStyle/>
            <a:p>
              <a:pPr algn="l"/>
              <a:r>
                <a:rPr lang="en-US" sz="1100" b="1" spc="200" baseline="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9959B6B3-B9E1-4933-8BDC-3B3FDC236B79}"/>
                </a:ext>
              </a:extLst>
            </p:cNvPr>
            <p:cNvCxnSpPr/>
            <p:nvPr/>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CD2CCB58-DA3B-462C-80B9-C58BBFFCC7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AE810849-F144-4E7E-93DE-EAF2E08368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2BEBC2F3-83E5-4482-B054-9DFE809B14D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15487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4023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2517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895805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p>
        </p:txBody>
      </p:sp>
    </p:spTree>
    <p:extLst>
      <p:ext uri="{BB962C8B-B14F-4D97-AF65-F5344CB8AC3E}">
        <p14:creationId xmlns:p14="http://schemas.microsoft.com/office/powerpoint/2010/main" val="1871114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9681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520791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459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uthor Bio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a:solidFill>
                  <a:schemeClr val="bg1">
                    <a:lumMod val="75000"/>
                  </a:schemeClr>
                </a:solidFill>
                <a:effectLst/>
                <a:latin typeface="Montserrat" pitchFamily="2" charset="77"/>
              </a:rPr>
              <a:t>©2022 ESIG. All rights Reserved.</a:t>
            </a:r>
            <a:endParaRPr lang="en-US" sz="800" b="0">
              <a:solidFill>
                <a:schemeClr val="bg1">
                  <a:lumMod val="75000"/>
                </a:schemeClr>
              </a:solidFill>
              <a:effectLst/>
              <a:latin typeface="Montserrat SemiBold" pitchFamily="2" charset="77"/>
            </a:endParaRPr>
          </a:p>
        </p:txBody>
      </p:sp>
      <p:sp>
        <p:nvSpPr>
          <p:cNvPr id="7" name="Text Placeholder 6">
            <a:extLst>
              <a:ext uri="{FF2B5EF4-FFF2-40B4-BE49-F238E27FC236}">
                <a16:creationId xmlns:a16="http://schemas.microsoft.com/office/drawing/2014/main" id="{80608B13-5B2D-DC4D-A252-9B4F170B3C9C}"/>
              </a:ext>
            </a:extLst>
          </p:cNvPr>
          <p:cNvSpPr>
            <a:spLocks noGrp="1"/>
          </p:cNvSpPr>
          <p:nvPr>
            <p:ph type="body" sz="quarter" idx="10"/>
          </p:nvPr>
        </p:nvSpPr>
        <p:spPr>
          <a:xfrm>
            <a:off x="1316736" y="5669217"/>
            <a:ext cx="3264535" cy="283527"/>
          </a:xfrm>
          <a:prstGeom prst="rect">
            <a:avLst/>
          </a:prstGeom>
        </p:spPr>
        <p:txBody>
          <a:bodyPr/>
          <a:lstStyle>
            <a:lvl1pPr marL="0" indent="0" algn="ctr">
              <a:buNone/>
              <a:defRPr sz="1600">
                <a:solidFill>
                  <a:srgbClr val="204C82"/>
                </a:solidFill>
              </a:defRPr>
            </a:lvl1pPr>
          </a:lstStyle>
          <a:p>
            <a:pPr lvl="0"/>
            <a:r>
              <a:rPr lang="en-US"/>
              <a:t>Click to edit Master text styles</a:t>
            </a:r>
          </a:p>
        </p:txBody>
      </p:sp>
      <p:sp>
        <p:nvSpPr>
          <p:cNvPr id="9" name="Picture Placeholder 8">
            <a:extLst>
              <a:ext uri="{FF2B5EF4-FFF2-40B4-BE49-F238E27FC236}">
                <a16:creationId xmlns:a16="http://schemas.microsoft.com/office/drawing/2014/main" id="{EDC7BB8C-8A58-9349-BA13-0A4B7AE4FE5D}"/>
              </a:ext>
            </a:extLst>
          </p:cNvPr>
          <p:cNvSpPr>
            <a:spLocks noGrp="1"/>
          </p:cNvSpPr>
          <p:nvPr>
            <p:ph type="pic" sz="quarter" idx="11"/>
          </p:nvPr>
        </p:nvSpPr>
        <p:spPr>
          <a:xfrm>
            <a:off x="1033463" y="1691641"/>
            <a:ext cx="3785425" cy="3774702"/>
          </a:xfrm>
          <a:prstGeom prst="ellipse">
            <a:avLst/>
          </a:prstGeom>
          <a:solidFill>
            <a:schemeClr val="bg1">
              <a:lumMod val="95000"/>
            </a:schemeClr>
          </a:solidFill>
        </p:spPr>
        <p:txBody>
          <a:bodyPr/>
          <a:lstStyle>
            <a:lvl1pPr marL="0" indent="0">
              <a:buNone/>
              <a:defRPr/>
            </a:lvl1pPr>
          </a:lstStyle>
          <a:p>
            <a:r>
              <a:rPr lang="en-US"/>
              <a:t>Click icon to add picture</a:t>
            </a:r>
          </a:p>
        </p:txBody>
      </p:sp>
      <p:sp>
        <p:nvSpPr>
          <p:cNvPr id="15" name="Content Placeholder 14">
            <a:extLst>
              <a:ext uri="{FF2B5EF4-FFF2-40B4-BE49-F238E27FC236}">
                <a16:creationId xmlns:a16="http://schemas.microsoft.com/office/drawing/2014/main" id="{CCB9364F-A7F6-7342-97C1-28DE6F323A57}"/>
              </a:ext>
            </a:extLst>
          </p:cNvPr>
          <p:cNvSpPr>
            <a:spLocks noGrp="1"/>
          </p:cNvSpPr>
          <p:nvPr>
            <p:ph sz="quarter" idx="12"/>
          </p:nvPr>
        </p:nvSpPr>
        <p:spPr>
          <a:xfrm>
            <a:off x="5505450" y="3100388"/>
            <a:ext cx="5815013" cy="3190875"/>
          </a:xfrm>
          <a:prstGeom prst="rect">
            <a:avLst/>
          </a:prstGeom>
        </p:spPr>
        <p:txBody>
          <a:bodyPr/>
          <a:lstStyle>
            <a:lvl1pPr marL="0" indent="0">
              <a:buNone/>
              <a:defRPr b="0" i="0">
                <a:solidFill>
                  <a:schemeClr val="bg1">
                    <a:lumMod val="50000"/>
                  </a:schemeClr>
                </a:solidFill>
                <a:latin typeface="Adobe Garamond Pro" panose="02020502060506020403" pitchFamily="18" charset="77"/>
              </a:defRPr>
            </a:lvl1pPr>
            <a:lvl2pPr marL="285750" indent="0">
              <a:buNone/>
              <a:defRPr b="0" i="0">
                <a:solidFill>
                  <a:schemeClr val="bg1">
                    <a:lumMod val="50000"/>
                  </a:schemeClr>
                </a:solidFill>
                <a:latin typeface="Adobe Garamond Pro" panose="02020502060506020403" pitchFamily="18" charset="77"/>
              </a:defRPr>
            </a:lvl2pPr>
            <a:lvl3pPr marL="682625" indent="0">
              <a:buNone/>
              <a:defRPr b="0" i="0">
                <a:solidFill>
                  <a:schemeClr val="bg1">
                    <a:lumMod val="50000"/>
                  </a:schemeClr>
                </a:solidFill>
                <a:latin typeface="Adobe Garamond Pro" panose="02020502060506020403" pitchFamily="18" charset="77"/>
              </a:defRPr>
            </a:lvl3pPr>
            <a:lvl4pPr marL="1092200" indent="0">
              <a:buNone/>
              <a:defRPr b="0" i="0">
                <a:solidFill>
                  <a:schemeClr val="bg1">
                    <a:lumMod val="50000"/>
                  </a:schemeClr>
                </a:solidFill>
                <a:latin typeface="Adobe Garamond Pro" panose="02020502060506020403" pitchFamily="18" charset="77"/>
              </a:defRPr>
            </a:lvl4pPr>
            <a:lvl5pPr marL="1377950" indent="0">
              <a:buNone/>
              <a:defRPr b="0" i="0">
                <a:solidFill>
                  <a:schemeClr val="bg1">
                    <a:lumMod val="50000"/>
                  </a:schemeClr>
                </a:solidFill>
                <a:latin typeface="Adobe Garamond Pro" panose="02020502060506020403" pitchFamily="18" charset="77"/>
              </a:defRPr>
            </a:lvl5pPr>
          </a:lstStyle>
          <a:p>
            <a:pPr lvl="0"/>
            <a:r>
              <a:rPr lang="en-US"/>
              <a:t>Click to edit Master text styles</a:t>
            </a:r>
          </a:p>
        </p:txBody>
      </p:sp>
      <p:sp>
        <p:nvSpPr>
          <p:cNvPr id="16" name="Text Placeholder 6">
            <a:extLst>
              <a:ext uri="{FF2B5EF4-FFF2-40B4-BE49-F238E27FC236}">
                <a16:creationId xmlns:a16="http://schemas.microsoft.com/office/drawing/2014/main" id="{137C2613-436D-7646-847D-F9820E259E91}"/>
              </a:ext>
            </a:extLst>
          </p:cNvPr>
          <p:cNvSpPr>
            <a:spLocks noGrp="1"/>
          </p:cNvSpPr>
          <p:nvPr>
            <p:ph type="body" sz="quarter" idx="13"/>
          </p:nvPr>
        </p:nvSpPr>
        <p:spPr>
          <a:xfrm>
            <a:off x="1316736" y="6019800"/>
            <a:ext cx="3264535" cy="283527"/>
          </a:xfrm>
          <a:prstGeom prst="rect">
            <a:avLst/>
          </a:prstGeom>
        </p:spPr>
        <p:txBody>
          <a:bodyPr/>
          <a:lstStyle>
            <a:lvl1pPr marL="0" indent="0" algn="ctr">
              <a:buNone/>
              <a:defRPr sz="1600" b="0" i="1">
                <a:solidFill>
                  <a:schemeClr val="bg1">
                    <a:lumMod val="50000"/>
                  </a:schemeClr>
                </a:solidFill>
                <a:latin typeface="Adobe Garamond Pro" panose="02020502060506020403" pitchFamily="18" charset="77"/>
              </a:defRPr>
            </a:lvl1pPr>
          </a:lstStyle>
          <a:p>
            <a:pPr lvl="0"/>
            <a:r>
              <a:rPr lang="en-US"/>
              <a:t>Click to edit Master text styles</a:t>
            </a:r>
          </a:p>
        </p:txBody>
      </p:sp>
    </p:spTree>
    <p:extLst>
      <p:ext uri="{BB962C8B-B14F-4D97-AF65-F5344CB8AC3E}">
        <p14:creationId xmlns:p14="http://schemas.microsoft.com/office/powerpoint/2010/main" val="2304253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409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781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240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212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0398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DC17807F-D435-3748-B68A-6F2BCBE2BDE8}"/>
              </a:ext>
            </a:extLst>
          </p:cNvPr>
          <p:cNvSpPr>
            <a:spLocks noGrp="1"/>
          </p:cNvSpPr>
          <p:nvPr>
            <p:ph type="body" sz="quarter" idx="10"/>
          </p:nvPr>
        </p:nvSpPr>
        <p:spPr>
          <a:xfrm>
            <a:off x="27432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5B9D1C1-137F-2449-9605-5A885723D229}"/>
              </a:ext>
            </a:extLst>
          </p:cNvPr>
          <p:cNvSpPr>
            <a:spLocks noGrp="1"/>
          </p:cNvSpPr>
          <p:nvPr>
            <p:ph type="body" sz="quarter" idx="11"/>
          </p:nvPr>
        </p:nvSpPr>
        <p:spPr>
          <a:xfrm>
            <a:off x="435864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D015B7FF-8AE1-7840-8A12-38421A00C9B1}"/>
              </a:ext>
            </a:extLst>
          </p:cNvPr>
          <p:cNvSpPr>
            <a:spLocks noGrp="1"/>
          </p:cNvSpPr>
          <p:nvPr>
            <p:ph type="body" sz="quarter" idx="12"/>
          </p:nvPr>
        </p:nvSpPr>
        <p:spPr>
          <a:xfrm>
            <a:off x="8412480" y="1188720"/>
            <a:ext cx="3474720" cy="5212080"/>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6910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511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93361-5DEE-416E-BF8A-9AAC84762D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bg1"/>
                </a:solidFill>
              </a:defRPr>
            </a:lvl1pPr>
          </a:lstStyle>
          <a:p>
            <a:r>
              <a:rPr lang="en-US"/>
              <a:t>CLICK TO EDIT SECTION TITLE STYLE</a:t>
            </a:r>
          </a:p>
        </p:txBody>
      </p:sp>
    </p:spTree>
    <p:extLst>
      <p:ext uri="{BB962C8B-B14F-4D97-AF65-F5344CB8AC3E}">
        <p14:creationId xmlns:p14="http://schemas.microsoft.com/office/powerpoint/2010/main" val="38703829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F31C54-28E4-451E-87C9-3AAB9056C6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67055"/>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a:solidFill>
                  <a:schemeClr val="bg1"/>
                </a:solidFill>
                <a:latin typeface="+mj-lt"/>
              </a:rPr>
              <a:t>Together…Shaping the Future of Energy</a:t>
            </a:r>
            <a:r>
              <a:rPr lang="en-US" sz="2800" b="0" kern="1200" spc="150" baseline="30000">
                <a:solidFill>
                  <a:schemeClr val="bg1"/>
                </a:solidFill>
                <a:latin typeface="Arial" charset="0"/>
                <a:ea typeface="+mn-ea"/>
                <a:cs typeface="+mn-cs"/>
              </a:rPr>
              <a:t>®</a:t>
            </a:r>
            <a:endParaRPr lang="en-US" sz="2800" b="0" spc="150" baseline="0">
              <a:solidFill>
                <a:schemeClr val="bg1"/>
              </a:solidFill>
              <a:latin typeface="+mn-lt"/>
            </a:endParaRPr>
          </a:p>
        </p:txBody>
      </p:sp>
    </p:spTree>
    <p:extLst>
      <p:ext uri="{BB962C8B-B14F-4D97-AF65-F5344CB8AC3E}">
        <p14:creationId xmlns:p14="http://schemas.microsoft.com/office/powerpoint/2010/main" val="1877443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69AE35-706A-4560-B5DD-3058B630A0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a:solidFill>
                  <a:schemeClr val="bg1"/>
                </a:solidFill>
                <a:latin typeface="+mj-lt"/>
              </a:rPr>
              <a:t>Together…Shaping the Future of Energy</a:t>
            </a:r>
            <a:r>
              <a:rPr lang="en-US" sz="2800" b="0" kern="1200" spc="150" baseline="30000">
                <a:solidFill>
                  <a:schemeClr val="bg1"/>
                </a:solidFill>
                <a:latin typeface="Arial" charset="0"/>
                <a:ea typeface="+mn-ea"/>
                <a:cs typeface="+mn-cs"/>
              </a:rPr>
              <a:t>®</a:t>
            </a:r>
            <a:endParaRPr lang="en-US" sz="2800" b="0" spc="150" baseline="0">
              <a:solidFill>
                <a:schemeClr val="bg1"/>
              </a:solidFill>
              <a:latin typeface="+mn-lt"/>
            </a:endParaRPr>
          </a:p>
        </p:txBody>
      </p:sp>
      <p:pic>
        <p:nvPicPr>
          <p:cNvPr id="4" name="Picture 3">
            <a:extLst>
              <a:ext uri="{FF2B5EF4-FFF2-40B4-BE49-F238E27FC236}">
                <a16:creationId xmlns:a16="http://schemas.microsoft.com/office/drawing/2014/main" id="{8836F209-0056-42E3-B38F-5FAA62C15D34}"/>
              </a:ext>
            </a:extLst>
          </p:cNvPr>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209958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Content and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DB68AD-5D1E-DB4B-91F2-5C15BA550E7B}"/>
              </a:ext>
            </a:extLst>
          </p:cNvPr>
          <p:cNvPicPr>
            <a:picLocks noChangeAspect="1"/>
          </p:cNvPicPr>
          <p:nvPr userDrawn="1"/>
        </p:nvPicPr>
        <p:blipFill rotWithShape="1">
          <a:blip r:embed="rId2"/>
          <a:srcRect t="375"/>
          <a:stretch/>
        </p:blipFill>
        <p:spPr>
          <a:xfrm>
            <a:off x="0" y="0"/>
            <a:ext cx="12207240" cy="2432304"/>
          </a:xfrm>
          <a:prstGeom prst="rect">
            <a:avLst/>
          </a:prstGeom>
        </p:spPr>
      </p:pic>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0"/>
            <a:ext cx="10018776" cy="2423159"/>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3730752"/>
            <a:ext cx="5730240" cy="2560320"/>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626153A-BB35-364D-AAAE-F8CEF086FE95}"/>
              </a:ext>
            </a:extLst>
          </p:cNvPr>
          <p:cNvPicPr>
            <a:picLocks noChangeAspect="1"/>
          </p:cNvPicPr>
          <p:nvPr userDrawn="1"/>
        </p:nvPicPr>
        <p:blipFill>
          <a:blip r:embed="rId3"/>
          <a:stretch>
            <a:fillRect/>
          </a:stretch>
        </p:blipFill>
        <p:spPr>
          <a:xfrm>
            <a:off x="10942320" y="54864"/>
            <a:ext cx="1024129" cy="1280160"/>
          </a:xfrm>
          <a:prstGeom prst="rect">
            <a:avLst/>
          </a:prstGeom>
        </p:spPr>
      </p:pic>
      <p:sp>
        <p:nvSpPr>
          <p:cNvPr id="7" name="Rectangle 6">
            <a:extLst>
              <a:ext uri="{FF2B5EF4-FFF2-40B4-BE49-F238E27FC236}">
                <a16:creationId xmlns:a16="http://schemas.microsoft.com/office/drawing/2014/main" id="{ACD4AFB6-B24F-9443-9607-C1CDD2BE6741}"/>
              </a:ext>
            </a:extLst>
          </p:cNvPr>
          <p:cNvSpPr/>
          <p:nvPr userDrawn="1"/>
        </p:nvSpPr>
        <p:spPr>
          <a:xfrm>
            <a:off x="0" y="2423160"/>
            <a:ext cx="6876288" cy="107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t"/>
          <a:lstStyle/>
          <a:p>
            <a:pPr algn="l"/>
            <a:r>
              <a:rPr lang="en-US" b="0" i="0">
                <a:solidFill>
                  <a:schemeClr val="bg1">
                    <a:lumMod val="50000"/>
                  </a:schemeClr>
                </a:solidFill>
                <a:latin typeface="Adobe Garamond Pro" panose="02020502060506020403" pitchFamily="18" charset="77"/>
              </a:rPr>
              <a:t>Master text</a:t>
            </a:r>
          </a:p>
        </p:txBody>
      </p:sp>
      <p:sp>
        <p:nvSpPr>
          <p:cNvPr id="10" name="Picture Placeholder 9">
            <a:extLst>
              <a:ext uri="{FF2B5EF4-FFF2-40B4-BE49-F238E27FC236}">
                <a16:creationId xmlns:a16="http://schemas.microsoft.com/office/drawing/2014/main" id="{01045617-583E-0444-9005-59B1F39BF3AA}"/>
              </a:ext>
            </a:extLst>
          </p:cNvPr>
          <p:cNvSpPr>
            <a:spLocks noGrp="1"/>
          </p:cNvSpPr>
          <p:nvPr>
            <p:ph type="pic" sz="quarter" idx="11"/>
          </p:nvPr>
        </p:nvSpPr>
        <p:spPr>
          <a:xfrm>
            <a:off x="6884988" y="2422525"/>
            <a:ext cx="5307012" cy="4435475"/>
          </a:xfrm>
          <a:prstGeom prst="rect">
            <a:avLst/>
          </a:prstGeom>
        </p:spPr>
        <p:txBody>
          <a:bodyPr/>
          <a:lstStyle/>
          <a:p>
            <a:r>
              <a:rPr lang="en-US"/>
              <a:t>Click icon to add picture</a:t>
            </a:r>
          </a:p>
        </p:txBody>
      </p:sp>
      <p:sp>
        <p:nvSpPr>
          <p:cNvPr id="11" name="TextBox 10">
            <a:extLst>
              <a:ext uri="{FF2B5EF4-FFF2-40B4-BE49-F238E27FC236}">
                <a16:creationId xmlns:a16="http://schemas.microsoft.com/office/drawing/2014/main" id="{FFEDA725-0686-8D40-A57A-67430103B2F0}"/>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a:solidFill>
                <a:schemeClr val="bg1">
                  <a:lumMod val="65000"/>
                </a:schemeClr>
              </a:solidFill>
              <a:latin typeface="Montserrat Medium" pitchFamily="2" charset="77"/>
            </a:endParaRPr>
          </a:p>
        </p:txBody>
      </p:sp>
      <p:sp>
        <p:nvSpPr>
          <p:cNvPr id="12" name="Rectangle 11">
            <a:extLst>
              <a:ext uri="{FF2B5EF4-FFF2-40B4-BE49-F238E27FC236}">
                <a16:creationId xmlns:a16="http://schemas.microsoft.com/office/drawing/2014/main" id="{19390071-B18E-E241-8082-DE4EF3E5EAE8}"/>
              </a:ext>
            </a:extLst>
          </p:cNvPr>
          <p:cNvSpPr/>
          <p:nvPr userDrawn="1"/>
        </p:nvSpPr>
        <p:spPr>
          <a:xfrm>
            <a:off x="10157021" y="6374907"/>
            <a:ext cx="1808508" cy="215444"/>
          </a:xfrm>
          <a:prstGeom prst="rect">
            <a:avLst/>
          </a:prstGeom>
        </p:spPr>
        <p:txBody>
          <a:bodyPr wrap="none">
            <a:spAutoFit/>
          </a:bodyPr>
          <a:lstStyle/>
          <a:p>
            <a:r>
              <a:rPr lang="en-US" sz="800" b="0">
                <a:solidFill>
                  <a:schemeClr val="bg1">
                    <a:lumMod val="75000"/>
                  </a:schemeClr>
                </a:solidFill>
                <a:effectLst/>
                <a:latin typeface="Montserrat" pitchFamily="2" charset="77"/>
              </a:rPr>
              <a:t>©2022 ESIG. All rights Reserved.</a:t>
            </a:r>
            <a:endParaRPr lang="en-US" sz="800" b="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761724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5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72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10631424"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601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Content and Phot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089904" y="1417321"/>
            <a:ext cx="6102096" cy="5440679"/>
          </a:xfrm>
          <a:prstGeom prst="rect">
            <a:avLst/>
          </a:prstGeom>
        </p:spPr>
        <p:txBody>
          <a:bodyPr/>
          <a:lstStyle/>
          <a:p>
            <a:r>
              <a:rPr lang="en-US"/>
              <a:t>Click icon to add picture</a:t>
            </a:r>
          </a:p>
        </p:txBody>
      </p:sp>
    </p:spTree>
    <p:extLst>
      <p:ext uri="{BB962C8B-B14F-4D97-AF65-F5344CB8AC3E}">
        <p14:creationId xmlns:p14="http://schemas.microsoft.com/office/powerpoint/2010/main" val="191023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Content and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86858F-0CBF-E048-80B1-FEEF590CB624}"/>
              </a:ext>
            </a:extLst>
          </p:cNvPr>
          <p:cNvSpPr/>
          <p:nvPr userDrawn="1"/>
        </p:nvSpPr>
        <p:spPr>
          <a:xfrm>
            <a:off x="611124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A05724B2-146D-9345-A327-28E9CF8BDE81}"/>
              </a:ext>
            </a:extLst>
          </p:cNvPr>
          <p:cNvSpPr>
            <a:spLocks noGrp="1"/>
          </p:cNvSpPr>
          <p:nvPr>
            <p:ph sz="quarter" idx="10"/>
          </p:nvPr>
        </p:nvSpPr>
        <p:spPr>
          <a:xfrm>
            <a:off x="762000" y="1855789"/>
            <a:ext cx="4888992" cy="4435283"/>
          </a:xfrm>
          <a:prstGeom prst="rect">
            <a:avLst/>
          </a:prstGeom>
        </p:spPr>
        <p:txBody>
          <a:bodyPr/>
          <a:lstStyle>
            <a:lvl1pPr marL="117475" indent="-117475">
              <a:buClr>
                <a:srgbClr val="F15934"/>
              </a:buClr>
              <a:buSzPct val="60000"/>
              <a:tabLst/>
              <a:defRPr sz="1800" b="0" i="0">
                <a:solidFill>
                  <a:schemeClr val="tx1">
                    <a:lumMod val="50000"/>
                    <a:lumOff val="50000"/>
                  </a:schemeClr>
                </a:solidFill>
                <a:latin typeface="Adobe Garamond Pro" panose="02020502060506020403" pitchFamily="18"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8EA22DD1-E91F-FA42-8D04-222AB7E59CE7}"/>
              </a:ext>
            </a:extLst>
          </p:cNvPr>
          <p:cNvSpPr>
            <a:spLocks noGrp="1"/>
          </p:cNvSpPr>
          <p:nvPr>
            <p:ph type="pic" sz="quarter" idx="11"/>
          </p:nvPr>
        </p:nvSpPr>
        <p:spPr>
          <a:xfrm>
            <a:off x="6547104" y="1828800"/>
            <a:ext cx="5184648" cy="4160520"/>
          </a:xfrm>
          <a:prstGeom prst="rect">
            <a:avLst/>
          </a:prstGeom>
        </p:spPr>
        <p:txBody>
          <a:bodyPr/>
          <a:lstStyle/>
          <a:p>
            <a:r>
              <a:rPr lang="en-US"/>
              <a:t>Click icon to add picture</a:t>
            </a:r>
          </a:p>
        </p:txBody>
      </p:sp>
      <p:sp>
        <p:nvSpPr>
          <p:cNvPr id="7" name="TextBox 6">
            <a:extLst>
              <a:ext uri="{FF2B5EF4-FFF2-40B4-BE49-F238E27FC236}">
                <a16:creationId xmlns:a16="http://schemas.microsoft.com/office/drawing/2014/main" id="{9844447A-C159-AA4A-8782-432E5F41E967}"/>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a:solidFill>
                <a:schemeClr val="bg1">
                  <a:lumMod val="65000"/>
                </a:schemeClr>
              </a:solidFill>
              <a:latin typeface="Montserrat Medium" pitchFamily="2" charset="77"/>
            </a:endParaRPr>
          </a:p>
        </p:txBody>
      </p:sp>
      <p:sp>
        <p:nvSpPr>
          <p:cNvPr id="8" name="Rectangle 7">
            <a:extLst>
              <a:ext uri="{FF2B5EF4-FFF2-40B4-BE49-F238E27FC236}">
                <a16:creationId xmlns:a16="http://schemas.microsoft.com/office/drawing/2014/main" id="{D1B85FA8-3964-F34E-AD25-B6B3AD70ACDB}"/>
              </a:ext>
            </a:extLst>
          </p:cNvPr>
          <p:cNvSpPr/>
          <p:nvPr userDrawn="1"/>
        </p:nvSpPr>
        <p:spPr>
          <a:xfrm>
            <a:off x="10157021" y="6374907"/>
            <a:ext cx="1808508" cy="215444"/>
          </a:xfrm>
          <a:prstGeom prst="rect">
            <a:avLst/>
          </a:prstGeom>
        </p:spPr>
        <p:txBody>
          <a:bodyPr wrap="none">
            <a:spAutoFit/>
          </a:bodyPr>
          <a:lstStyle/>
          <a:p>
            <a:r>
              <a:rPr lang="en-US" sz="800" b="0">
                <a:solidFill>
                  <a:schemeClr val="bg1">
                    <a:lumMod val="75000"/>
                  </a:schemeClr>
                </a:solidFill>
                <a:effectLst/>
                <a:latin typeface="Montserrat" pitchFamily="2" charset="77"/>
              </a:rPr>
              <a:t>©2022 ESIG. All rights Reserved.</a:t>
            </a:r>
            <a:endParaRPr lang="en-US" sz="800" b="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182862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EEE03-E602-EF4B-86D5-0ACBA75E9B5F}"/>
              </a:ext>
            </a:extLst>
          </p:cNvPr>
          <p:cNvSpPr/>
          <p:nvPr userDrawn="1"/>
        </p:nvSpPr>
        <p:spPr>
          <a:xfrm>
            <a:off x="0" y="1426464"/>
            <a:ext cx="608076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sp>
        <p:nvSpPr>
          <p:cNvPr id="7" name="Content Placeholder 2">
            <a:extLst>
              <a:ext uri="{FF2B5EF4-FFF2-40B4-BE49-F238E27FC236}">
                <a16:creationId xmlns:a16="http://schemas.microsoft.com/office/drawing/2014/main" id="{2F1A0E40-6F26-E840-873C-93B28B15FF1F}"/>
              </a:ext>
            </a:extLst>
          </p:cNvPr>
          <p:cNvSpPr>
            <a:spLocks noGrp="1"/>
          </p:cNvSpPr>
          <p:nvPr>
            <p:ph sz="quarter" idx="12"/>
          </p:nvPr>
        </p:nvSpPr>
        <p:spPr>
          <a:xfrm>
            <a:off x="762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BBB4E26C-3274-6B44-BC40-045BE94ED8F3}"/>
              </a:ext>
            </a:extLst>
          </p:cNvPr>
          <p:cNvSpPr>
            <a:spLocks noGrp="1"/>
          </p:cNvSpPr>
          <p:nvPr>
            <p:ph sz="quarter" idx="13"/>
          </p:nvPr>
        </p:nvSpPr>
        <p:spPr>
          <a:xfrm>
            <a:off x="6477000" y="1855789"/>
            <a:ext cx="4861560"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38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AAC3D4-C28D-E042-887C-2CEBC9BD7C5D}"/>
              </a:ext>
            </a:extLst>
          </p:cNvPr>
          <p:cNvSpPr/>
          <p:nvPr userDrawn="1"/>
        </p:nvSpPr>
        <p:spPr>
          <a:xfrm>
            <a:off x="4151376" y="1426464"/>
            <a:ext cx="3931920" cy="5431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Title 1">
            <a:extLst>
              <a:ext uri="{FF2B5EF4-FFF2-40B4-BE49-F238E27FC236}">
                <a16:creationId xmlns:a16="http://schemas.microsoft.com/office/drawing/2014/main" id="{D2776BFF-2D8E-5443-9DD8-7518895CAD4D}"/>
              </a:ext>
            </a:extLst>
          </p:cNvPr>
          <p:cNvSpPr>
            <a:spLocks noGrp="1"/>
          </p:cNvSpPr>
          <p:nvPr>
            <p:ph type="title"/>
          </p:nvPr>
        </p:nvSpPr>
        <p:spPr>
          <a:xfrm>
            <a:off x="762000" y="1"/>
            <a:ext cx="10018776" cy="1417320"/>
          </a:xfrm>
          <a:prstGeom prst="rect">
            <a:avLst/>
          </a:prstGeom>
        </p:spPr>
        <p:txBody>
          <a:bodyPr lIns="0" anchor="ctr"/>
          <a:lstStyle>
            <a:lvl1pPr>
              <a:defRPr b="0" i="0">
                <a:solidFill>
                  <a:schemeClr val="bg1"/>
                </a:solidFill>
                <a:latin typeface="Montserrat" pitchFamily="2" charset="77"/>
              </a:defRPr>
            </a:lvl1pPr>
          </a:lstStyle>
          <a:p>
            <a:r>
              <a:rPr lang="en-US"/>
              <a:t>Click to edit Master title style</a:t>
            </a:r>
          </a:p>
        </p:txBody>
      </p:sp>
      <p:sp>
        <p:nvSpPr>
          <p:cNvPr id="8" name="Content Placeholder 2">
            <a:extLst>
              <a:ext uri="{FF2B5EF4-FFF2-40B4-BE49-F238E27FC236}">
                <a16:creationId xmlns:a16="http://schemas.microsoft.com/office/drawing/2014/main" id="{8E3667D3-938E-2B4A-81B9-3C6F05497602}"/>
              </a:ext>
            </a:extLst>
          </p:cNvPr>
          <p:cNvSpPr>
            <a:spLocks noGrp="1"/>
          </p:cNvSpPr>
          <p:nvPr>
            <p:ph sz="quarter" idx="12"/>
          </p:nvPr>
        </p:nvSpPr>
        <p:spPr>
          <a:xfrm>
            <a:off x="762000"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2D8C58B-BEAE-6E4C-BA5B-5BBE275957B9}"/>
              </a:ext>
            </a:extLst>
          </p:cNvPr>
          <p:cNvSpPr>
            <a:spLocks noGrp="1"/>
          </p:cNvSpPr>
          <p:nvPr>
            <p:ph sz="quarter" idx="13"/>
          </p:nvPr>
        </p:nvSpPr>
        <p:spPr>
          <a:xfrm>
            <a:off x="4544568"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8E4576EE-45A6-FC4E-BADD-BAAC199F036E}"/>
              </a:ext>
            </a:extLst>
          </p:cNvPr>
          <p:cNvSpPr>
            <a:spLocks noGrp="1"/>
          </p:cNvSpPr>
          <p:nvPr>
            <p:ph sz="quarter" idx="14"/>
          </p:nvPr>
        </p:nvSpPr>
        <p:spPr>
          <a:xfrm>
            <a:off x="8409432" y="1855789"/>
            <a:ext cx="3110591" cy="4435283"/>
          </a:xfrm>
          <a:prstGeom prst="rect">
            <a:avLst/>
          </a:prstGeom>
        </p:spPr>
        <p:txBody>
          <a:bodyPr/>
          <a:lstStyle>
            <a:lvl1pPr marL="0" indent="0">
              <a:buClr>
                <a:srgbClr val="F15934"/>
              </a:buClr>
              <a:buSzPct val="60000"/>
              <a:buNone/>
              <a:tabLst/>
              <a:defRPr sz="1800" b="1" i="0">
                <a:solidFill>
                  <a:srgbClr val="F15934"/>
                </a:solidFill>
                <a:latin typeface="Montserrat SemiBold" pitchFamily="2" charset="77"/>
              </a:defRPr>
            </a:lvl1pPr>
            <a:lvl2pPr>
              <a:buClr>
                <a:srgbClr val="F15934"/>
              </a:buClr>
              <a:buSzPct val="60000"/>
              <a:defRPr sz="1800" b="0" i="0">
                <a:solidFill>
                  <a:schemeClr val="tx1">
                    <a:lumMod val="50000"/>
                    <a:lumOff val="50000"/>
                  </a:schemeClr>
                </a:solidFill>
                <a:latin typeface="Adobe Garamond Pro" panose="02020502060506020403" pitchFamily="18" charset="77"/>
              </a:defRPr>
            </a:lvl2pPr>
            <a:lvl3pPr>
              <a:buClr>
                <a:srgbClr val="F15934"/>
              </a:buClr>
              <a:buSzPct val="60000"/>
              <a:defRPr sz="1600" b="0" i="0">
                <a:solidFill>
                  <a:schemeClr val="tx1">
                    <a:lumMod val="50000"/>
                    <a:lumOff val="50000"/>
                  </a:schemeClr>
                </a:solidFill>
                <a:latin typeface="Adobe Garamond Pro" panose="02020502060506020403" pitchFamily="18" charset="77"/>
              </a:defRPr>
            </a:lvl3pPr>
            <a:lvl4pPr>
              <a:buClr>
                <a:srgbClr val="F15934"/>
              </a:buClr>
              <a:buSzPct val="60000"/>
              <a:defRPr sz="1600" b="0" i="0">
                <a:solidFill>
                  <a:schemeClr val="tx1">
                    <a:lumMod val="50000"/>
                    <a:lumOff val="50000"/>
                  </a:schemeClr>
                </a:solidFill>
                <a:latin typeface="Adobe Garamond Pro" panose="02020502060506020403" pitchFamily="18" charset="77"/>
              </a:defRPr>
            </a:lvl4pPr>
            <a:lvl5pPr>
              <a:buClr>
                <a:srgbClr val="F15934"/>
              </a:buClr>
              <a:buSzPct val="60000"/>
              <a:defRPr sz="1600" b="0" i="0">
                <a:solidFill>
                  <a:schemeClr val="tx1">
                    <a:lumMod val="50000"/>
                    <a:lumOff val="50000"/>
                  </a:schemeClr>
                </a:solidFill>
                <a:latin typeface="Adobe Garamond Pro" panose="02020502060506020403" pitchFamily="18"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363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image" Target="../media/image12.sv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BC63-F6BB-6241-BE7B-A01CF9ADAC20}"/>
              </a:ext>
            </a:extLst>
          </p:cNvPr>
          <p:cNvPicPr>
            <a:picLocks noChangeAspect="1"/>
          </p:cNvPicPr>
          <p:nvPr userDrawn="1"/>
        </p:nvPicPr>
        <p:blipFill rotWithShape="1">
          <a:blip r:embed="rId17"/>
          <a:srcRect t="635" b="-1"/>
          <a:stretch/>
        </p:blipFill>
        <p:spPr>
          <a:xfrm>
            <a:off x="-1" y="0"/>
            <a:ext cx="12192001" cy="1430189"/>
          </a:xfrm>
          <a:prstGeom prst="rect">
            <a:avLst/>
          </a:prstGeom>
        </p:spPr>
      </p:pic>
      <p:pic>
        <p:nvPicPr>
          <p:cNvPr id="12" name="Picture 11">
            <a:extLst>
              <a:ext uri="{FF2B5EF4-FFF2-40B4-BE49-F238E27FC236}">
                <a16:creationId xmlns:a16="http://schemas.microsoft.com/office/drawing/2014/main" id="{8EC245BE-61FB-BB4A-8E25-A3E1F791B435}"/>
              </a:ext>
            </a:extLst>
          </p:cNvPr>
          <p:cNvPicPr>
            <a:picLocks noChangeAspect="1"/>
          </p:cNvPicPr>
          <p:nvPr userDrawn="1"/>
        </p:nvPicPr>
        <p:blipFill>
          <a:blip r:embed="rId18"/>
          <a:stretch>
            <a:fillRect/>
          </a:stretch>
        </p:blipFill>
        <p:spPr>
          <a:xfrm>
            <a:off x="10942320" y="54864"/>
            <a:ext cx="1024129" cy="1280160"/>
          </a:xfrm>
          <a:prstGeom prst="rect">
            <a:avLst/>
          </a:prstGeom>
        </p:spPr>
      </p:pic>
      <p:sp>
        <p:nvSpPr>
          <p:cNvPr id="13" name="TextBox 12">
            <a:extLst>
              <a:ext uri="{FF2B5EF4-FFF2-40B4-BE49-F238E27FC236}">
                <a16:creationId xmlns:a16="http://schemas.microsoft.com/office/drawing/2014/main" id="{DC36D76A-4CE1-1D47-A2A4-434AB4553162}"/>
              </a:ext>
            </a:extLst>
          </p:cNvPr>
          <p:cNvSpPr txBox="1"/>
          <p:nvPr userDrawn="1"/>
        </p:nvSpPr>
        <p:spPr>
          <a:xfrm>
            <a:off x="11311128" y="6108192"/>
            <a:ext cx="521208" cy="276999"/>
          </a:xfrm>
          <a:prstGeom prst="rect">
            <a:avLst/>
          </a:prstGeom>
          <a:noFill/>
        </p:spPr>
        <p:txBody>
          <a:bodyPr wrap="square" rtlCol="0">
            <a:spAutoFit/>
          </a:bodyPr>
          <a:lstStyle/>
          <a:p>
            <a:pPr algn="r"/>
            <a:fld id="{90F21B5F-06DF-1840-B2F7-3636C65A51F9}" type="slidenum">
              <a:rPr lang="en-US" sz="1200" b="0" i="0" smtClean="0">
                <a:solidFill>
                  <a:schemeClr val="bg1">
                    <a:lumMod val="65000"/>
                  </a:schemeClr>
                </a:solidFill>
                <a:latin typeface="Montserrat Medium" pitchFamily="2" charset="77"/>
              </a:rPr>
              <a:pPr algn="r"/>
              <a:t>‹#›</a:t>
            </a:fld>
            <a:endParaRPr lang="en-US" sz="1200" b="0" i="0">
              <a:solidFill>
                <a:schemeClr val="bg1">
                  <a:lumMod val="65000"/>
                </a:schemeClr>
              </a:solidFill>
              <a:latin typeface="Montserrat Medium" pitchFamily="2" charset="77"/>
            </a:endParaRPr>
          </a:p>
        </p:txBody>
      </p:sp>
      <p:sp>
        <p:nvSpPr>
          <p:cNvPr id="14" name="Rectangle 13">
            <a:extLst>
              <a:ext uri="{FF2B5EF4-FFF2-40B4-BE49-F238E27FC236}">
                <a16:creationId xmlns:a16="http://schemas.microsoft.com/office/drawing/2014/main" id="{CE277AB2-5E37-2148-B9EB-63192DA317FC}"/>
              </a:ext>
            </a:extLst>
          </p:cNvPr>
          <p:cNvSpPr/>
          <p:nvPr userDrawn="1"/>
        </p:nvSpPr>
        <p:spPr>
          <a:xfrm>
            <a:off x="10157021" y="6374907"/>
            <a:ext cx="1808508" cy="215444"/>
          </a:xfrm>
          <a:prstGeom prst="rect">
            <a:avLst/>
          </a:prstGeom>
        </p:spPr>
        <p:txBody>
          <a:bodyPr wrap="none">
            <a:spAutoFit/>
          </a:bodyPr>
          <a:lstStyle/>
          <a:p>
            <a:r>
              <a:rPr lang="en-US" sz="800" b="0">
                <a:solidFill>
                  <a:schemeClr val="bg1">
                    <a:lumMod val="75000"/>
                  </a:schemeClr>
                </a:solidFill>
                <a:effectLst/>
                <a:latin typeface="Montserrat" pitchFamily="2" charset="77"/>
              </a:rPr>
              <a:t>©2022 ESIG. All rights Reserved.</a:t>
            </a:r>
            <a:endParaRPr lang="en-US" sz="800" b="0">
              <a:solidFill>
                <a:schemeClr val="bg1">
                  <a:lumMod val="75000"/>
                </a:schemeClr>
              </a:solidFill>
              <a:effectLst/>
              <a:latin typeface="Montserrat SemiBold" pitchFamily="2" charset="77"/>
            </a:endParaRPr>
          </a:p>
        </p:txBody>
      </p:sp>
    </p:spTree>
    <p:extLst>
      <p:ext uri="{BB962C8B-B14F-4D97-AF65-F5344CB8AC3E}">
        <p14:creationId xmlns:p14="http://schemas.microsoft.com/office/powerpoint/2010/main" val="3747800298"/>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72" r:id="rId3"/>
    <p:sldLayoutId id="2147483671" r:id="rId4"/>
    <p:sldLayoutId id="2147483650" r:id="rId5"/>
    <p:sldLayoutId id="2147483663" r:id="rId6"/>
    <p:sldLayoutId id="2147483673" r:id="rId7"/>
    <p:sldLayoutId id="2147483664" r:id="rId8"/>
    <p:sldLayoutId id="2147483665" r:id="rId9"/>
    <p:sldLayoutId id="2147483655" r:id="rId10"/>
    <p:sldLayoutId id="2147483666" r:id="rId11"/>
    <p:sldLayoutId id="2147483667" r:id="rId12"/>
    <p:sldLayoutId id="2147483668" r:id="rId13"/>
    <p:sldLayoutId id="2147483669" r:id="rId14"/>
    <p:sldLayoutId id="2147483674" r:id="rId15"/>
  </p:sldLayoutIdLst>
  <p:hf hdr="0" ft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176213" indent="-176213" algn="l" defTabSz="914400" rtl="0" eaLnBrk="1" latinLnBrk="0" hangingPunct="1">
        <a:lnSpc>
          <a:spcPct val="90000"/>
        </a:lnSpc>
        <a:spcBef>
          <a:spcPts val="1000"/>
        </a:spcBef>
        <a:buFont typeface="Wingdings" pitchFamily="2" charset="2"/>
        <a:buChar char="§"/>
        <a:tabLst/>
        <a:defRPr sz="2000" b="1" kern="1200">
          <a:ln>
            <a:noFill/>
          </a:ln>
          <a:solidFill>
            <a:schemeClr val="bg1"/>
          </a:solidFill>
          <a:latin typeface="+mn-lt"/>
          <a:ea typeface="+mn-ea"/>
          <a:cs typeface="+mn-cs"/>
        </a:defRPr>
      </a:lvl1pPr>
      <a:lvl2pPr marL="517525" indent="-231775" algn="l" defTabSz="914400" rtl="0" eaLnBrk="1" latinLnBrk="0" hangingPunct="1">
        <a:lnSpc>
          <a:spcPct val="90000"/>
        </a:lnSpc>
        <a:spcBef>
          <a:spcPts val="500"/>
        </a:spcBef>
        <a:buFont typeface="Wingdings" pitchFamily="2" charset="2"/>
        <a:buChar char="§"/>
        <a:tabLst/>
        <a:defRPr sz="2000" b="1" i="1" kern="1200">
          <a:ln>
            <a:noFill/>
          </a:ln>
          <a:solidFill>
            <a:schemeClr val="bg1"/>
          </a:solidFill>
          <a:latin typeface="+mn-lt"/>
          <a:ea typeface="+mn-ea"/>
          <a:cs typeface="+mn-cs"/>
        </a:defRPr>
      </a:lvl2pPr>
      <a:lvl3pPr marL="858838" indent="-176213" algn="l" defTabSz="914400" rtl="0" eaLnBrk="1" latinLnBrk="0" hangingPunct="1">
        <a:lnSpc>
          <a:spcPct val="90000"/>
        </a:lnSpc>
        <a:spcBef>
          <a:spcPts val="500"/>
        </a:spcBef>
        <a:buFont typeface="Wingdings" pitchFamily="2" charset="2"/>
        <a:buChar char="§"/>
        <a:tabLst/>
        <a:defRPr sz="1800" kern="1200">
          <a:ln>
            <a:noFill/>
          </a:ln>
          <a:solidFill>
            <a:schemeClr val="bg1"/>
          </a:solidFill>
          <a:latin typeface="+mn-lt"/>
          <a:ea typeface="+mn-ea"/>
          <a:cs typeface="+mn-cs"/>
        </a:defRPr>
      </a:lvl3pPr>
      <a:lvl4pPr marL="1270000" indent="-177800" algn="l" defTabSz="914400" rtl="0" eaLnBrk="1" latinLnBrk="0" hangingPunct="1">
        <a:lnSpc>
          <a:spcPct val="90000"/>
        </a:lnSpc>
        <a:spcBef>
          <a:spcPts val="500"/>
        </a:spcBef>
        <a:buFont typeface="Wingdings" pitchFamily="2" charset="2"/>
        <a:buChar char="§"/>
        <a:tabLst/>
        <a:defRPr sz="1600" i="1" kern="1200">
          <a:ln>
            <a:noFill/>
          </a:ln>
          <a:solidFill>
            <a:schemeClr val="bg1"/>
          </a:solidFill>
          <a:latin typeface="+mn-lt"/>
          <a:ea typeface="+mn-ea"/>
          <a:cs typeface="+mn-cs"/>
        </a:defRPr>
      </a:lvl4pPr>
      <a:lvl5pPr marL="1611313" indent="-233363" algn="l" defTabSz="914400" rtl="0" eaLnBrk="1" latinLnBrk="0" hangingPunct="1">
        <a:lnSpc>
          <a:spcPct val="90000"/>
        </a:lnSpc>
        <a:spcBef>
          <a:spcPts val="500"/>
        </a:spcBef>
        <a:buFont typeface="Wingdings" pitchFamily="2" charset="2"/>
        <a:buChar char="§"/>
        <a:tabLst/>
        <a:defRPr sz="14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a:solidFill>
                  <a:schemeClr val="tx1">
                    <a:lumMod val="50000"/>
                    <a:lumOff val="50000"/>
                  </a:schemeClr>
                </a:solidFill>
                <a:latin typeface="Calibri Light" panose="020F0302020204030204" pitchFamily="34" charset="0"/>
                <a:cs typeface="Calibri Light" panose="020F0302020204030204" pitchFamily="34" charset="0"/>
              </a:rPr>
              <a:t>© 2023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0918655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7"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8" r:id="rId16"/>
    <p:sldLayoutId id="2147483743" r:id="rId17"/>
    <p:sldLayoutId id="2147483744" r:id="rId18"/>
    <p:sldLayoutId id="2147483745" r:id="rId19"/>
    <p:sldLayoutId id="2147483742" r:id="rId20"/>
    <p:sldLayoutId id="2147483747" r:id="rId21"/>
    <p:sldLayoutId id="2147483715" r:id="rId22"/>
    <p:sldLayoutId id="2147483716" r:id="rId23"/>
    <p:sldLayoutId id="2147483753" r:id="rId24"/>
    <p:sldLayoutId id="2147483754" r:id="rId25"/>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aemo.com.au/-/media/files/initiatives/engineering-framework/2023/grid-forming-inverters-jan-2024.pdf?la=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nerc.com/comm/RSTC_Reliability_Guidelines/White_Paper_GFM_Functional_Specification.pdf"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entsoe.eu/network_codes/rfg/"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t.e2ma.net/click/cw9ech/wrf4ivw/gr8tw0" TargetMode="External"/><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esig.energy/event/2024-spring-technical-workshop/" TargetMode="External"/><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hyperlink" Target="https://www.esig.energy/wp-content/uploads/2024/02/2024-Spring-Technical-Workshop-Agenda-4.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aemo.com.au/-/media/files/initiatives/primary-frequency-response/2023/gfm-voluntary-spec.pdf?la=en&amp;hash=F8D999025BBC565E86F3B0E19E40A08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aemo.com.au/-/media/files/initiatives/primary-frequency-response/2023/gfm-voluntary-spec.pdf?la=en&amp;hash=F8D999025BBC565E86F3B0E19E40A08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hyperlink" Target="https://aemo.com.au/-/media/files/initiatives/primary-frequency-response/2023/gfm-voluntary-spec.pdf?la=en&amp;hash=F8D999025BBC565E86F3B0E19E40A08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aemo.com.au/-/media/files/initiatives/primary-frequency-response/2023/gfm-voluntary-spec.pdf?la=en&amp;hash=F8D999025BBC565E86F3B0E19E40A08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emo.com.au/-/media/files/initiatives/primary-frequency-response/2023/gfm-voluntary-spec.pdf?la=en&amp;hash=F8D999025BBC565E86F3B0E19E40A08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aemo.com.au/-/media/files/initiatives/primary-frequency-response/2023/gfm-voluntary-spec.pdf?la=en&amp;hash=F8D999025BBC565E86F3B0E19E40A08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aemo.com.au/-/media/files/initiatives/engineering-framework/2023/grid-forming-inverters-jan-2024.pdf?la=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8127-824C-414A-AD4E-4AB486C046E1}"/>
              </a:ext>
            </a:extLst>
          </p:cNvPr>
          <p:cNvSpPr>
            <a:spLocks noGrp="1"/>
          </p:cNvSpPr>
          <p:nvPr>
            <p:ph type="title"/>
          </p:nvPr>
        </p:nvSpPr>
        <p:spPr/>
        <p:txBody>
          <a:bodyPr/>
          <a:lstStyle/>
          <a:p>
            <a:r>
              <a:rPr lang="en-US" dirty="0"/>
              <a:t>ERCOT IBRTF: </a:t>
            </a:r>
            <a:r>
              <a:rPr lang="en-US" strike="sngStrike" dirty="0"/>
              <a:t>NERC and </a:t>
            </a:r>
            <a:r>
              <a:rPr lang="en-US" dirty="0"/>
              <a:t>Other Industry Updates</a:t>
            </a:r>
          </a:p>
        </p:txBody>
      </p:sp>
      <p:sp>
        <p:nvSpPr>
          <p:cNvPr id="3" name="Text Placeholder 2">
            <a:extLst>
              <a:ext uri="{FF2B5EF4-FFF2-40B4-BE49-F238E27FC236}">
                <a16:creationId xmlns:a16="http://schemas.microsoft.com/office/drawing/2014/main" id="{5EDC4DEF-7F56-473D-A709-AEEC2B51E4E1}"/>
              </a:ext>
            </a:extLst>
          </p:cNvPr>
          <p:cNvSpPr>
            <a:spLocks noGrp="1"/>
          </p:cNvSpPr>
          <p:nvPr>
            <p:ph type="body" sz="quarter" idx="10"/>
          </p:nvPr>
        </p:nvSpPr>
        <p:spPr/>
        <p:txBody>
          <a:bodyPr/>
          <a:lstStyle/>
          <a:p>
            <a:r>
              <a:rPr lang="en-US"/>
              <a:t>Julia Matevosyan</a:t>
            </a:r>
          </a:p>
        </p:txBody>
      </p:sp>
      <p:sp>
        <p:nvSpPr>
          <p:cNvPr id="4" name="Text Placeholder 3">
            <a:extLst>
              <a:ext uri="{FF2B5EF4-FFF2-40B4-BE49-F238E27FC236}">
                <a16:creationId xmlns:a16="http://schemas.microsoft.com/office/drawing/2014/main" id="{C0409F88-523A-4B84-ACFF-C7E2DC74CF3D}"/>
              </a:ext>
            </a:extLst>
          </p:cNvPr>
          <p:cNvSpPr>
            <a:spLocks noGrp="1"/>
          </p:cNvSpPr>
          <p:nvPr>
            <p:ph type="body" sz="quarter" idx="11"/>
          </p:nvPr>
        </p:nvSpPr>
        <p:spPr/>
        <p:txBody>
          <a:bodyPr lIns="91440" tIns="45720" rIns="91440" bIns="0" anchor="b"/>
          <a:lstStyle/>
          <a:p>
            <a:r>
              <a:rPr lang="en-US" dirty="0">
                <a:latin typeface="Montserrat SemiBold"/>
              </a:rPr>
              <a:t>02/09/2024</a:t>
            </a:r>
            <a:endParaRPr lang="en-US" dirty="0"/>
          </a:p>
        </p:txBody>
      </p:sp>
      <p:sp>
        <p:nvSpPr>
          <p:cNvPr id="5" name="Text Placeholder 4">
            <a:extLst>
              <a:ext uri="{FF2B5EF4-FFF2-40B4-BE49-F238E27FC236}">
                <a16:creationId xmlns:a16="http://schemas.microsoft.com/office/drawing/2014/main" id="{8517D9C0-62E5-4A6A-A26F-9437EC0A8ADD}"/>
              </a:ext>
            </a:extLst>
          </p:cNvPr>
          <p:cNvSpPr>
            <a:spLocks noGrp="1"/>
          </p:cNvSpPr>
          <p:nvPr>
            <p:ph type="body" sz="quarter" idx="12"/>
          </p:nvPr>
        </p:nvSpPr>
        <p:spPr/>
        <p:txBody>
          <a:bodyPr/>
          <a:lstStyle/>
          <a:p>
            <a:r>
              <a:rPr lang="en-US"/>
              <a:t>Chief Engineer</a:t>
            </a:r>
          </a:p>
          <a:p>
            <a:r>
              <a:rPr lang="en-US"/>
              <a:t>ESIG</a:t>
            </a:r>
          </a:p>
        </p:txBody>
      </p:sp>
    </p:spTree>
    <p:extLst>
      <p:ext uri="{BB962C8B-B14F-4D97-AF65-F5344CB8AC3E}">
        <p14:creationId xmlns:p14="http://schemas.microsoft.com/office/powerpoint/2010/main" val="1090285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B77E9C-C355-AD3A-D95A-0E4F95134803}"/>
              </a:ext>
            </a:extLst>
          </p:cNvPr>
          <p:cNvPicPr>
            <a:picLocks noChangeAspect="1"/>
          </p:cNvPicPr>
          <p:nvPr/>
        </p:nvPicPr>
        <p:blipFill rotWithShape="1">
          <a:blip r:embed="rId3"/>
          <a:srcRect l="2425" r="5379"/>
          <a:stretch/>
        </p:blipFill>
        <p:spPr>
          <a:xfrm>
            <a:off x="5206710" y="1510733"/>
            <a:ext cx="6985290" cy="4492545"/>
          </a:xfrm>
          <a:prstGeom prst="rect">
            <a:avLst/>
          </a:prstGeom>
        </p:spPr>
      </p:pic>
      <p:sp>
        <p:nvSpPr>
          <p:cNvPr id="2" name="Title 1">
            <a:extLst>
              <a:ext uri="{FF2B5EF4-FFF2-40B4-BE49-F238E27FC236}">
                <a16:creationId xmlns:a16="http://schemas.microsoft.com/office/drawing/2014/main" id="{80B7110E-6EB0-2869-849C-3F9F30925011}"/>
              </a:ext>
            </a:extLst>
          </p:cNvPr>
          <p:cNvSpPr>
            <a:spLocks noGrp="1"/>
          </p:cNvSpPr>
          <p:nvPr>
            <p:ph type="title"/>
          </p:nvPr>
        </p:nvSpPr>
        <p:spPr/>
        <p:txBody>
          <a:bodyPr/>
          <a:lstStyle/>
          <a:p>
            <a:r>
              <a:rPr lang="en-US" dirty="0"/>
              <a:t>‘Core’ Requirements Test Framework </a:t>
            </a:r>
          </a:p>
        </p:txBody>
      </p:sp>
      <p:sp>
        <p:nvSpPr>
          <p:cNvPr id="3" name="Content Placeholder 2">
            <a:extLst>
              <a:ext uri="{FF2B5EF4-FFF2-40B4-BE49-F238E27FC236}">
                <a16:creationId xmlns:a16="http://schemas.microsoft.com/office/drawing/2014/main" id="{A1C8BECA-B197-5551-0FD1-31CFEAD49253}"/>
              </a:ext>
            </a:extLst>
          </p:cNvPr>
          <p:cNvSpPr>
            <a:spLocks noGrp="1"/>
          </p:cNvSpPr>
          <p:nvPr>
            <p:ph sz="quarter" idx="10"/>
          </p:nvPr>
        </p:nvSpPr>
        <p:spPr>
          <a:xfrm>
            <a:off x="762000" y="1855789"/>
            <a:ext cx="5009388" cy="4435283"/>
          </a:xfrm>
        </p:spPr>
        <p:txBody>
          <a:bodyPr/>
          <a:lstStyle/>
          <a:p>
            <a:pPr marL="0" indent="0">
              <a:lnSpc>
                <a:spcPct val="108000"/>
              </a:lnSpc>
              <a:buNone/>
            </a:pPr>
            <a:r>
              <a:rPr lang="en-US" b="1" dirty="0">
                <a:solidFill>
                  <a:schemeClr val="tx1"/>
                </a:solidFill>
                <a:latin typeface="Arial" panose="020B0604020202020204" pitchFamily="34" charset="0"/>
                <a:cs typeface="Arial" panose="020B0604020202020204" pitchFamily="34" charset="0"/>
              </a:rPr>
              <a:t>Scope: </a:t>
            </a:r>
            <a:r>
              <a:rPr lang="en-US" dirty="0">
                <a:solidFill>
                  <a:schemeClr val="tx1"/>
                </a:solidFill>
                <a:latin typeface="Arial" panose="020B0604020202020204" pitchFamily="34" charset="0"/>
                <a:cs typeface="Arial" panose="020B0604020202020204" pitchFamily="34" charset="0"/>
              </a:rPr>
              <a:t>provides a minimal set of simulation to determine whether a GFM IBR meets the criteria set out as ‘core’ capabilities in the Voluntary Specification</a:t>
            </a:r>
          </a:p>
          <a:p>
            <a:pPr marL="0" indent="0">
              <a:lnSpc>
                <a:spcPct val="108000"/>
              </a:lnSpc>
              <a:buNone/>
            </a:pPr>
            <a:r>
              <a:rPr lang="en-US" dirty="0">
                <a:solidFill>
                  <a:schemeClr val="tx1"/>
                </a:solidFill>
                <a:latin typeface="Arial" panose="020B0604020202020204" pitchFamily="34" charset="0"/>
                <a:cs typeface="Arial" panose="020B0604020202020204" pitchFamily="34" charset="0"/>
              </a:rPr>
              <a:t>Each test is presented with a reference to:  </a:t>
            </a:r>
          </a:p>
          <a:p>
            <a:pPr marL="457200" lvl="1" indent="-171450">
              <a:lnSpc>
                <a:spcPct val="108000"/>
              </a:lnSpc>
              <a:buSzPct val="100000"/>
            </a:pPr>
            <a:r>
              <a:rPr lang="en-US" dirty="0">
                <a:solidFill>
                  <a:schemeClr val="tx1"/>
                </a:solidFill>
                <a:latin typeface="Arial" panose="020B0604020202020204" pitchFamily="34" charset="0"/>
                <a:cs typeface="Arial" panose="020B0604020202020204" pitchFamily="34" charset="0"/>
              </a:rPr>
              <a:t>The Voluntary Specification</a:t>
            </a:r>
          </a:p>
          <a:p>
            <a:pPr marL="457200" lvl="1" indent="-171450">
              <a:lnSpc>
                <a:spcPct val="108000"/>
              </a:lnSpc>
              <a:buSzPct val="100000"/>
            </a:pPr>
            <a:r>
              <a:rPr lang="en-US" dirty="0">
                <a:solidFill>
                  <a:schemeClr val="tx1"/>
                </a:solidFill>
                <a:latin typeface="Arial" panose="020B0604020202020204" pitchFamily="34" charset="0"/>
                <a:cs typeface="Arial" panose="020B0604020202020204" pitchFamily="34" charset="0"/>
              </a:rPr>
              <a:t>A described simulation testbench</a:t>
            </a:r>
          </a:p>
          <a:p>
            <a:pPr marL="457200" lvl="1" indent="-171450">
              <a:lnSpc>
                <a:spcPct val="108000"/>
              </a:lnSpc>
              <a:buSzPct val="100000"/>
            </a:pPr>
            <a:r>
              <a:rPr lang="en-US" dirty="0">
                <a:solidFill>
                  <a:schemeClr val="tx1"/>
                </a:solidFill>
                <a:latin typeface="Arial" panose="020B0604020202020204" pitchFamily="34" charset="0"/>
                <a:cs typeface="Arial" panose="020B0604020202020204" pitchFamily="34" charset="0"/>
              </a:rPr>
              <a:t>Testbench configuration</a:t>
            </a:r>
          </a:p>
          <a:p>
            <a:pPr marL="457200" lvl="1" indent="-171450">
              <a:lnSpc>
                <a:spcPct val="108000"/>
              </a:lnSpc>
              <a:buSzPct val="100000"/>
            </a:pPr>
            <a:r>
              <a:rPr lang="en-US" dirty="0">
                <a:solidFill>
                  <a:schemeClr val="tx1"/>
                </a:solidFill>
                <a:latin typeface="Arial" panose="020B0604020202020204" pitchFamily="34" charset="0"/>
                <a:cs typeface="Arial" panose="020B0604020202020204" pitchFamily="34" charset="0"/>
              </a:rPr>
              <a:t>Criteria for assessment.</a:t>
            </a:r>
          </a:p>
          <a:p>
            <a:pPr marL="0" indent="0">
              <a:lnSpc>
                <a:spcPct val="108000"/>
              </a:lnSpc>
              <a:buNone/>
            </a:pPr>
            <a:r>
              <a:rPr lang="en-US" dirty="0">
                <a:solidFill>
                  <a:schemeClr val="tx1"/>
                </a:solidFill>
                <a:latin typeface="Arial" panose="020B0604020202020204" pitchFamily="34" charset="0"/>
                <a:cs typeface="Arial" panose="020B0604020202020204" pitchFamily="34" charset="0"/>
              </a:rPr>
              <a:t>The thresholds and bounds presented in the assessment criteria are based on engineering judgement rather than any specific regulatory requirements and are provided for guidance only at this time.</a:t>
            </a:r>
          </a:p>
        </p:txBody>
      </p:sp>
      <p:sp>
        <p:nvSpPr>
          <p:cNvPr id="7" name="TextBox 6">
            <a:extLst>
              <a:ext uri="{FF2B5EF4-FFF2-40B4-BE49-F238E27FC236}">
                <a16:creationId xmlns:a16="http://schemas.microsoft.com/office/drawing/2014/main" id="{E5BEA39D-2682-1EC1-FDE2-61D9A0B819BA}"/>
              </a:ext>
            </a:extLst>
          </p:cNvPr>
          <p:cNvSpPr txBox="1"/>
          <p:nvPr/>
        </p:nvSpPr>
        <p:spPr>
          <a:xfrm>
            <a:off x="5771388" y="6150864"/>
            <a:ext cx="4304051"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4"/>
              </a:rPr>
              <a:t>https://aemo.com.au/-/media/files/initiatives/engineering-framework/2023/grid-forming-inverters-jan-2024.pdf?la=en</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905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6AA8-DD8E-402B-8B15-A3641EF08497}"/>
              </a:ext>
            </a:extLst>
          </p:cNvPr>
          <p:cNvSpPr>
            <a:spLocks noGrp="1"/>
          </p:cNvSpPr>
          <p:nvPr>
            <p:ph type="title"/>
          </p:nvPr>
        </p:nvSpPr>
        <p:spPr/>
        <p:txBody>
          <a:bodyPr/>
          <a:lstStyle/>
          <a:p>
            <a:r>
              <a:rPr lang="en-US" dirty="0"/>
              <a:t>Core’ Requirements Test Framework</a:t>
            </a:r>
          </a:p>
        </p:txBody>
      </p:sp>
      <p:pic>
        <p:nvPicPr>
          <p:cNvPr id="8" name="Picture 7">
            <a:extLst>
              <a:ext uri="{FF2B5EF4-FFF2-40B4-BE49-F238E27FC236}">
                <a16:creationId xmlns:a16="http://schemas.microsoft.com/office/drawing/2014/main" id="{346040E7-6373-A2B2-ABB2-988B8AA11CA3}"/>
              </a:ext>
            </a:extLst>
          </p:cNvPr>
          <p:cNvPicPr>
            <a:picLocks noChangeAspect="1"/>
          </p:cNvPicPr>
          <p:nvPr/>
        </p:nvPicPr>
        <p:blipFill>
          <a:blip r:embed="rId3"/>
          <a:stretch>
            <a:fillRect/>
          </a:stretch>
        </p:blipFill>
        <p:spPr>
          <a:xfrm>
            <a:off x="286098" y="1516187"/>
            <a:ext cx="3731284" cy="2529542"/>
          </a:xfrm>
          <a:prstGeom prst="rect">
            <a:avLst/>
          </a:prstGeom>
        </p:spPr>
      </p:pic>
      <p:pic>
        <p:nvPicPr>
          <p:cNvPr id="10" name="Picture 9">
            <a:extLst>
              <a:ext uri="{FF2B5EF4-FFF2-40B4-BE49-F238E27FC236}">
                <a16:creationId xmlns:a16="http://schemas.microsoft.com/office/drawing/2014/main" id="{FEB15A7B-B1AE-C5E9-2548-689300945566}"/>
              </a:ext>
            </a:extLst>
          </p:cNvPr>
          <p:cNvPicPr>
            <a:picLocks noChangeAspect="1"/>
          </p:cNvPicPr>
          <p:nvPr/>
        </p:nvPicPr>
        <p:blipFill>
          <a:blip r:embed="rId4"/>
          <a:stretch>
            <a:fillRect/>
          </a:stretch>
        </p:blipFill>
        <p:spPr>
          <a:xfrm>
            <a:off x="6449836" y="1425947"/>
            <a:ext cx="5333908" cy="3258567"/>
          </a:xfrm>
          <a:prstGeom prst="rect">
            <a:avLst/>
          </a:prstGeom>
        </p:spPr>
      </p:pic>
      <p:pic>
        <p:nvPicPr>
          <p:cNvPr id="12" name="Picture 11">
            <a:extLst>
              <a:ext uri="{FF2B5EF4-FFF2-40B4-BE49-F238E27FC236}">
                <a16:creationId xmlns:a16="http://schemas.microsoft.com/office/drawing/2014/main" id="{10BD5884-DED2-A3CC-62E6-6C4CCD0FF359}"/>
              </a:ext>
            </a:extLst>
          </p:cNvPr>
          <p:cNvPicPr>
            <a:picLocks noChangeAspect="1"/>
          </p:cNvPicPr>
          <p:nvPr/>
        </p:nvPicPr>
        <p:blipFill>
          <a:blip r:embed="rId5"/>
          <a:stretch>
            <a:fillRect/>
          </a:stretch>
        </p:blipFill>
        <p:spPr>
          <a:xfrm>
            <a:off x="532922" y="4109909"/>
            <a:ext cx="3731285" cy="2501079"/>
          </a:xfrm>
          <a:prstGeom prst="rect">
            <a:avLst/>
          </a:prstGeom>
        </p:spPr>
      </p:pic>
      <p:sp>
        <p:nvSpPr>
          <p:cNvPr id="18" name="TextBox 17">
            <a:extLst>
              <a:ext uri="{FF2B5EF4-FFF2-40B4-BE49-F238E27FC236}">
                <a16:creationId xmlns:a16="http://schemas.microsoft.com/office/drawing/2014/main" id="{FFC9917B-50EB-68B8-9BF5-2649E9E21472}"/>
              </a:ext>
            </a:extLst>
          </p:cNvPr>
          <p:cNvSpPr txBox="1"/>
          <p:nvPr/>
        </p:nvSpPr>
        <p:spPr>
          <a:xfrm>
            <a:off x="6768059" y="4655168"/>
            <a:ext cx="4891019" cy="830997"/>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NERC. 2023 White Paper: Grid Forming Functional Specifications for BPS-Connected Battery Energy Storage Systems, September 2023 </a:t>
            </a:r>
            <a:r>
              <a:rPr lang="en-US" sz="1200" dirty="0">
                <a:latin typeface="Arial" panose="020B0604020202020204" pitchFamily="34" charset="0"/>
                <a:cs typeface="Arial" panose="020B0604020202020204" pitchFamily="34" charset="0"/>
                <a:hlinkClick r:id="rId6"/>
              </a:rPr>
              <a:t>https://www.nerc.com/comm/RSTC_Reliability_Guidelines/White_Paper_GFM_Functional_Specification.pdf</a:t>
            </a:r>
            <a:r>
              <a:rPr lang="en-US" sz="1200" dirty="0">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828F5B6C-D727-9CCF-DF7D-CE6ACB404BFD}"/>
              </a:ext>
            </a:extLst>
          </p:cNvPr>
          <p:cNvSpPr txBox="1"/>
          <p:nvPr/>
        </p:nvSpPr>
        <p:spPr>
          <a:xfrm>
            <a:off x="68432" y="6345810"/>
            <a:ext cx="6097248"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As described in: S. Shah, et al, “A Testing Framework for Grid-Forming Resources.” 2023 IEEE Power &amp; Energy Society General Meeting (PESGM), Orlando, FL, USA</a:t>
            </a:r>
          </a:p>
        </p:txBody>
      </p:sp>
      <p:sp>
        <p:nvSpPr>
          <p:cNvPr id="21" name="TextBox 20">
            <a:extLst>
              <a:ext uri="{FF2B5EF4-FFF2-40B4-BE49-F238E27FC236}">
                <a16:creationId xmlns:a16="http://schemas.microsoft.com/office/drawing/2014/main" id="{67E0B2B6-72B6-E517-9B4E-0AC3F9D6288C}"/>
              </a:ext>
            </a:extLst>
          </p:cNvPr>
          <p:cNvSpPr txBox="1"/>
          <p:nvPr/>
        </p:nvSpPr>
        <p:spPr>
          <a:xfrm>
            <a:off x="9707528" y="2202832"/>
            <a:ext cx="2414444" cy="1323439"/>
          </a:xfrm>
          <a:prstGeom prst="rect">
            <a:avLst/>
          </a:prstGeom>
          <a:noFill/>
        </p:spPr>
        <p:txBody>
          <a:bodyPr wrap="none" rtlCol="0">
            <a:spAutoFit/>
          </a:bodyPr>
          <a:lstStyle/>
          <a:p>
            <a:pPr marL="173038" indent="-173038">
              <a:buClr>
                <a:srgbClr val="F15934"/>
              </a:buClr>
              <a:buFont typeface="Arial" panose="020B0604020202020204" pitchFamily="34" charset="0"/>
              <a:buChar char="•"/>
            </a:pPr>
            <a:r>
              <a:rPr lang="en-US" sz="1600" dirty="0">
                <a:latin typeface="Arial" panose="020B0604020202020204" pitchFamily="34" charset="0"/>
                <a:cs typeface="Arial" panose="020B0604020202020204" pitchFamily="34" charset="0"/>
              </a:rPr>
              <a:t>Test Loss of SG when:</a:t>
            </a:r>
          </a:p>
          <a:p>
            <a:pPr marL="284163" lvl="1" indent="-171450">
              <a:buClr>
                <a:srgbClr val="F15934"/>
              </a:buClr>
              <a:buFont typeface="Arial" panose="020B0604020202020204" pitchFamily="34" charset="0"/>
              <a:buChar char="‒"/>
            </a:pPr>
            <a:r>
              <a:rPr lang="en-US" sz="1600" dirty="0">
                <a:latin typeface="Arial" panose="020B0604020202020204" pitchFamily="34" charset="0"/>
                <a:cs typeface="Arial" panose="020B0604020202020204" pitchFamily="34" charset="0"/>
              </a:rPr>
              <a:t>BESS discharging</a:t>
            </a:r>
          </a:p>
          <a:p>
            <a:pPr marL="284163" lvl="1" indent="-171450">
              <a:buClr>
                <a:srgbClr val="F15934"/>
              </a:buClr>
              <a:buFont typeface="Arial" panose="020B0604020202020204" pitchFamily="34" charset="0"/>
              <a:buChar char="‒"/>
            </a:pPr>
            <a:r>
              <a:rPr lang="en-US" sz="1600" dirty="0">
                <a:latin typeface="Arial" panose="020B0604020202020204" pitchFamily="34" charset="0"/>
                <a:cs typeface="Arial" panose="020B0604020202020204" pitchFamily="34" charset="0"/>
              </a:rPr>
              <a:t>BESS charging</a:t>
            </a:r>
          </a:p>
          <a:p>
            <a:pPr marL="284163" lvl="1" indent="-171450">
              <a:buClr>
                <a:srgbClr val="F15934"/>
              </a:buClr>
              <a:buFont typeface="Arial" panose="020B0604020202020204" pitchFamily="34" charset="0"/>
              <a:buChar char="‒"/>
            </a:pPr>
            <a:r>
              <a:rPr lang="en-US" sz="1600" dirty="0">
                <a:latin typeface="Arial" panose="020B0604020202020204" pitchFamily="34" charset="0"/>
                <a:cs typeface="Arial" panose="020B0604020202020204" pitchFamily="34" charset="0"/>
              </a:rPr>
              <a:t>BESS at limits</a:t>
            </a:r>
          </a:p>
          <a:p>
            <a:pPr marL="284163" lvl="1" indent="-171450">
              <a:buClr>
                <a:srgbClr val="F15934"/>
              </a:buClr>
              <a:buFont typeface="Arial" panose="020B0604020202020204" pitchFamily="34" charset="0"/>
              <a:buChar char="‒"/>
            </a:pPr>
            <a:r>
              <a:rPr lang="en-US" sz="1600" dirty="0">
                <a:latin typeface="Arial" panose="020B0604020202020204" pitchFamily="34" charset="0"/>
                <a:cs typeface="Arial" panose="020B0604020202020204" pitchFamily="34" charset="0"/>
              </a:rPr>
              <a:t>Power balance</a:t>
            </a:r>
          </a:p>
        </p:txBody>
      </p:sp>
      <p:sp>
        <p:nvSpPr>
          <p:cNvPr id="22" name="TextBox 21">
            <a:extLst>
              <a:ext uri="{FF2B5EF4-FFF2-40B4-BE49-F238E27FC236}">
                <a16:creationId xmlns:a16="http://schemas.microsoft.com/office/drawing/2014/main" id="{2CD2FFF4-505D-0ECF-4AC7-44473F7AC011}"/>
              </a:ext>
            </a:extLst>
          </p:cNvPr>
          <p:cNvSpPr txBox="1"/>
          <p:nvPr/>
        </p:nvSpPr>
        <p:spPr>
          <a:xfrm>
            <a:off x="3007328" y="3054821"/>
            <a:ext cx="3951916" cy="830997"/>
          </a:xfrm>
          <a:prstGeom prst="rect">
            <a:avLst/>
          </a:prstGeom>
          <a:noFill/>
        </p:spPr>
        <p:txBody>
          <a:bodyPr wrap="none" rtlCol="0">
            <a:spAutoFit/>
          </a:bodyPr>
          <a:lstStyle/>
          <a:p>
            <a:pPr marL="173038" indent="-173038">
              <a:buClr>
                <a:srgbClr val="F25A35"/>
              </a:buClr>
              <a:buFont typeface="Arial" panose="020B0604020202020204" pitchFamily="34" charset="0"/>
              <a:buChar char="•"/>
            </a:pPr>
            <a:r>
              <a:rPr lang="en-US" sz="1600" dirty="0" err="1">
                <a:latin typeface="Arial" panose="020B0604020202020204" pitchFamily="34" charset="0"/>
                <a:cs typeface="Arial" panose="020B0604020202020204" pitchFamily="34" charset="0"/>
              </a:rPr>
              <a:t>RoCoF</a:t>
            </a:r>
            <a:r>
              <a:rPr lang="en-US" sz="1600" dirty="0">
                <a:latin typeface="Arial" panose="020B0604020202020204" pitchFamily="34" charset="0"/>
                <a:cs typeface="Arial" panose="020B0604020202020204" pitchFamily="34" charset="0"/>
              </a:rPr>
              <a:t> up and down (4 Hz/s)</a:t>
            </a:r>
          </a:p>
          <a:p>
            <a:pPr marL="173038" indent="-173038">
              <a:buClr>
                <a:srgbClr val="F25A35"/>
              </a:buClr>
              <a:buFont typeface="Arial" panose="020B0604020202020204" pitchFamily="34" charset="0"/>
              <a:buChar char="•"/>
            </a:pPr>
            <a:r>
              <a:rPr lang="en-US" sz="1600" dirty="0">
                <a:latin typeface="Arial" panose="020B0604020202020204" pitchFamily="34" charset="0"/>
                <a:cs typeface="Arial" panose="020B0604020202020204" pitchFamily="34" charset="0"/>
              </a:rPr>
              <a:t>SCR ramp down with fault</a:t>
            </a:r>
          </a:p>
          <a:p>
            <a:pPr marL="173038" indent="-173038">
              <a:buClr>
                <a:srgbClr val="F25A35"/>
              </a:buClr>
              <a:buFont typeface="Arial" panose="020B0604020202020204" pitchFamily="34" charset="0"/>
              <a:buChar char="•"/>
            </a:pPr>
            <a:r>
              <a:rPr lang="en-US" sz="1600" dirty="0">
                <a:latin typeface="Arial" panose="020B0604020202020204" pitchFamily="34" charset="0"/>
                <a:cs typeface="Arial" panose="020B0604020202020204" pitchFamily="34" charset="0"/>
              </a:rPr>
              <a:t>Voltage angle step change (10-60 deg) </a:t>
            </a:r>
          </a:p>
        </p:txBody>
      </p:sp>
      <p:sp>
        <p:nvSpPr>
          <p:cNvPr id="23" name="TextBox 22">
            <a:extLst>
              <a:ext uri="{FF2B5EF4-FFF2-40B4-BE49-F238E27FC236}">
                <a16:creationId xmlns:a16="http://schemas.microsoft.com/office/drawing/2014/main" id="{E682E949-5E83-FE25-48CB-28D2804A22FD}"/>
              </a:ext>
            </a:extLst>
          </p:cNvPr>
          <p:cNvSpPr txBox="1"/>
          <p:nvPr/>
        </p:nvSpPr>
        <p:spPr>
          <a:xfrm>
            <a:off x="3098540" y="5111542"/>
            <a:ext cx="1837683" cy="338554"/>
          </a:xfrm>
          <a:prstGeom prst="rect">
            <a:avLst/>
          </a:prstGeom>
          <a:noFill/>
        </p:spPr>
        <p:txBody>
          <a:bodyPr wrap="none" rtlCol="0">
            <a:spAutoFit/>
          </a:bodyPr>
          <a:lstStyle/>
          <a:p>
            <a:pPr marL="112713" indent="-112713">
              <a:buClr>
                <a:srgbClr val="F25A35"/>
              </a:buClr>
              <a:buFont typeface="Arial" panose="020B0604020202020204" pitchFamily="34" charset="0"/>
              <a:buChar char="•"/>
            </a:pPr>
            <a:r>
              <a:rPr lang="en-US" sz="1600" dirty="0">
                <a:latin typeface="Arial" panose="020B0604020202020204" pitchFamily="34" charset="0"/>
                <a:cs typeface="Arial" panose="020B0604020202020204" pitchFamily="34" charset="0"/>
              </a:rPr>
              <a:t>Impedance Scan</a:t>
            </a:r>
          </a:p>
        </p:txBody>
      </p:sp>
    </p:spTree>
    <p:extLst>
      <p:ext uri="{BB962C8B-B14F-4D97-AF65-F5344CB8AC3E}">
        <p14:creationId xmlns:p14="http://schemas.microsoft.com/office/powerpoint/2010/main" val="163864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AAB8-D23C-15C6-A284-0B0DB6C67389}"/>
              </a:ext>
            </a:extLst>
          </p:cNvPr>
          <p:cNvSpPr>
            <a:spLocks noGrp="1"/>
          </p:cNvSpPr>
          <p:nvPr>
            <p:ph type="title"/>
          </p:nvPr>
        </p:nvSpPr>
        <p:spPr/>
        <p:txBody>
          <a:bodyPr/>
          <a:lstStyle/>
          <a:p>
            <a:r>
              <a:rPr lang="en-US" dirty="0"/>
              <a:t>Core’ Requirements Test Framework</a:t>
            </a:r>
          </a:p>
        </p:txBody>
      </p:sp>
      <p:sp>
        <p:nvSpPr>
          <p:cNvPr id="3" name="Content Placeholder 2">
            <a:extLst>
              <a:ext uri="{FF2B5EF4-FFF2-40B4-BE49-F238E27FC236}">
                <a16:creationId xmlns:a16="http://schemas.microsoft.com/office/drawing/2014/main" id="{4676ED86-FA23-24BF-9D8D-0C2EB1420052}"/>
              </a:ext>
            </a:extLst>
          </p:cNvPr>
          <p:cNvSpPr>
            <a:spLocks noGrp="1"/>
          </p:cNvSpPr>
          <p:nvPr>
            <p:ph sz="quarter" idx="10"/>
          </p:nvPr>
        </p:nvSpPr>
        <p:spPr/>
        <p:txBody>
          <a:bodyPr/>
          <a:lstStyle/>
          <a:p>
            <a:pPr marL="0" indent="0">
              <a:buNone/>
            </a:pPr>
            <a:r>
              <a:rPr lang="en-US" sz="2000" dirty="0">
                <a:solidFill>
                  <a:schemeClr val="tx1"/>
                </a:solidFill>
                <a:latin typeface="Arial" panose="020B0604020202020204" pitchFamily="34" charset="0"/>
                <a:cs typeface="Arial" panose="020B0604020202020204" pitchFamily="34" charset="0"/>
              </a:rPr>
              <a:t>The following assumptions are implicit in the proposed tests: </a:t>
            </a:r>
          </a:p>
          <a:p>
            <a:pPr marL="171450" indent="-171450">
              <a:buSzPct val="1000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Model quality should be high (usable and accurate), and in accordance with AEMO requirements (such as Dynamic Model Acceptance Test Guideline)</a:t>
            </a:r>
          </a:p>
          <a:p>
            <a:pPr marL="171450" indent="-171450">
              <a:buSzPct val="1000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It is assumed that the plant can meet existing requirements for GFL IBRs</a:t>
            </a:r>
          </a:p>
          <a:p>
            <a:pPr marL="690563" lvl="1" indent="-233363">
              <a:buSzPct val="1000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Fault ride through and recovery</a:t>
            </a:r>
          </a:p>
          <a:p>
            <a:pPr marL="690563" lvl="1" indent="-233363">
              <a:buSzPct val="1000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Voltage control</a:t>
            </a:r>
          </a:p>
          <a:p>
            <a:pPr marL="690563" lvl="1" indent="-233363">
              <a:buSzPct val="1000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Frequency control </a:t>
            </a:r>
          </a:p>
          <a:p>
            <a:pPr marL="690563" lvl="1" indent="-233363">
              <a:buSzPct val="1000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Stability</a:t>
            </a:r>
          </a:p>
          <a:p>
            <a:pPr marL="171450" indent="-171450">
              <a:buSzPct val="1000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Any specific stability considerations for a given point of connection will need to be discussed as part of the connection process. </a:t>
            </a:r>
          </a:p>
          <a:p>
            <a:endParaRPr lang="en-US" sz="2000" dirty="0">
              <a:solidFill>
                <a:schemeClr val="tx1"/>
              </a:solidFill>
            </a:endParaRPr>
          </a:p>
        </p:txBody>
      </p:sp>
    </p:spTree>
    <p:extLst>
      <p:ext uri="{BB962C8B-B14F-4D97-AF65-F5344CB8AC3E}">
        <p14:creationId xmlns:p14="http://schemas.microsoft.com/office/powerpoint/2010/main" val="321764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C02E-B16A-C9EB-34C6-1BBA25D714EE}"/>
              </a:ext>
            </a:extLst>
          </p:cNvPr>
          <p:cNvSpPr>
            <a:spLocks noGrp="1"/>
          </p:cNvSpPr>
          <p:nvPr>
            <p:ph type="title"/>
          </p:nvPr>
        </p:nvSpPr>
        <p:spPr/>
        <p:txBody>
          <a:bodyPr/>
          <a:lstStyle/>
          <a:p>
            <a:pPr>
              <a:lnSpc>
                <a:spcPct val="108000"/>
              </a:lnSpc>
            </a:pPr>
            <a:r>
              <a:rPr lang="en-US" dirty="0"/>
              <a:t>ENTSO-E to Include GFM Requirements into the Grid Code </a:t>
            </a:r>
          </a:p>
        </p:txBody>
      </p:sp>
      <p:sp>
        <p:nvSpPr>
          <p:cNvPr id="3" name="Content Placeholder 2">
            <a:extLst>
              <a:ext uri="{FF2B5EF4-FFF2-40B4-BE49-F238E27FC236}">
                <a16:creationId xmlns:a16="http://schemas.microsoft.com/office/drawing/2014/main" id="{A0941AB2-658D-69F7-66AB-3EACB5DA8731}"/>
              </a:ext>
            </a:extLst>
          </p:cNvPr>
          <p:cNvSpPr>
            <a:spLocks noGrp="1"/>
          </p:cNvSpPr>
          <p:nvPr>
            <p:ph sz="quarter" idx="10"/>
          </p:nvPr>
        </p:nvSpPr>
        <p:spPr/>
        <p:txBody>
          <a:bodyPr/>
          <a:lstStyle/>
          <a:p>
            <a:pPr marL="173038" indent="-173038">
              <a:lnSpc>
                <a:spcPct val="108000"/>
              </a:lnSpc>
              <a:buSzPct val="100000"/>
            </a:pPr>
            <a:r>
              <a:rPr lang="en-US" dirty="0">
                <a:solidFill>
                  <a:schemeClr val="tx1"/>
                </a:solidFill>
                <a:latin typeface="Arial" panose="020B0604020202020204" pitchFamily="34" charset="0"/>
                <a:cs typeface="Arial" panose="020B0604020202020204" pitchFamily="34" charset="0"/>
              </a:rPr>
              <a:t>ENTSO-E is the European association for the cooperation of transmission system operators (TSOs) for electricity. </a:t>
            </a:r>
          </a:p>
          <a:p>
            <a:pPr marL="173038" indent="-173038">
              <a:lnSpc>
                <a:spcPct val="108000"/>
              </a:lnSpc>
              <a:buSzPct val="100000"/>
            </a:pPr>
            <a:r>
              <a:rPr lang="en-US" dirty="0">
                <a:solidFill>
                  <a:schemeClr val="tx1"/>
                </a:solidFill>
                <a:latin typeface="Arial" panose="020B0604020202020204" pitchFamily="34" charset="0"/>
                <a:cs typeface="Arial" panose="020B0604020202020204" pitchFamily="34" charset="0"/>
              </a:rPr>
              <a:t>In 2016 ENTSO-E approved Network Code (NC) on </a:t>
            </a:r>
            <a:r>
              <a:rPr lang="en-US" dirty="0">
                <a:solidFill>
                  <a:schemeClr val="tx1"/>
                </a:solidFill>
                <a:latin typeface="Arial" panose="020B0604020202020204" pitchFamily="34" charset="0"/>
                <a:cs typeface="Arial" panose="020B0604020202020204" pitchFamily="34" charset="0"/>
                <a:hlinkClick r:id="rId2"/>
              </a:rPr>
              <a:t>Requirements for Generators (</a:t>
            </a:r>
            <a:r>
              <a:rPr lang="en-US" dirty="0" err="1">
                <a:solidFill>
                  <a:schemeClr val="tx1"/>
                </a:solidFill>
                <a:latin typeface="Arial" panose="020B0604020202020204" pitchFamily="34" charset="0"/>
                <a:cs typeface="Arial" panose="020B0604020202020204" pitchFamily="34" charset="0"/>
                <a:hlinkClick r:id="rId2"/>
              </a:rPr>
              <a:t>RfG</a:t>
            </a:r>
            <a:r>
              <a:rPr lang="en-US" dirty="0">
                <a:solidFill>
                  <a:schemeClr val="tx1"/>
                </a:solidFill>
                <a:latin typeface="Arial" panose="020B0604020202020204" pitchFamily="34" charset="0"/>
                <a:cs typeface="Arial" panose="020B0604020202020204" pitchFamily="34" charset="0"/>
                <a:hlinkClick r:id="rId2"/>
              </a:rPr>
              <a:t>)</a:t>
            </a:r>
            <a:r>
              <a:rPr lang="en-US" dirty="0">
                <a:solidFill>
                  <a:schemeClr val="tx1"/>
                </a:solidFill>
                <a:latin typeface="Arial" panose="020B0604020202020204" pitchFamily="34" charset="0"/>
                <a:cs typeface="Arial" panose="020B0604020202020204" pitchFamily="34" charset="0"/>
              </a:rPr>
              <a:t> – a harmonized minimum standard that all generators across Europe must respect to connect to the grid.</a:t>
            </a:r>
          </a:p>
          <a:p>
            <a:pPr marL="173038" indent="-173038">
              <a:lnSpc>
                <a:spcPct val="108000"/>
              </a:lnSpc>
              <a:buSzPct val="100000"/>
            </a:pPr>
            <a:r>
              <a:rPr lang="en-US" dirty="0">
                <a:solidFill>
                  <a:schemeClr val="tx1"/>
                </a:solidFill>
                <a:latin typeface="Arial" panose="020B0604020202020204" pitchFamily="34" charset="0"/>
                <a:cs typeface="Arial" panose="020B0604020202020204" pitchFamily="34" charset="0"/>
              </a:rPr>
              <a:t>On 11/23/22, ENTSO-E held a web-meeting to present proposed amendments to the network code to include grid forming capability requirements for IBRs (including battery storage) to ensure stable operation at high penetration of non-synchronous generation. </a:t>
            </a:r>
          </a:p>
          <a:p>
            <a:pPr marL="173038" indent="-173038">
              <a:lnSpc>
                <a:spcPct val="108000"/>
              </a:lnSpc>
              <a:buSzPct val="100000"/>
            </a:pPr>
            <a:r>
              <a:rPr lang="en-US" dirty="0">
                <a:solidFill>
                  <a:schemeClr val="tx1"/>
                </a:solidFill>
                <a:latin typeface="Arial" panose="020B0604020202020204" pitchFamily="34" charset="0"/>
                <a:cs typeface="Arial" panose="020B0604020202020204" pitchFamily="34" charset="0"/>
              </a:rPr>
              <a:t>The TSOs have developed proposal for legal text and submitted it to the regulator for consideration.  </a:t>
            </a:r>
          </a:p>
          <a:p>
            <a:pPr>
              <a:lnSpc>
                <a:spcPct val="108000"/>
              </a:lnSpc>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00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3CE6-B62A-8E66-A708-088C0B194D18}"/>
              </a:ext>
            </a:extLst>
          </p:cNvPr>
          <p:cNvSpPr>
            <a:spLocks noGrp="1"/>
          </p:cNvSpPr>
          <p:nvPr>
            <p:ph type="title"/>
          </p:nvPr>
        </p:nvSpPr>
        <p:spPr/>
        <p:txBody>
          <a:bodyPr/>
          <a:lstStyle/>
          <a:p>
            <a:r>
              <a:rPr lang="en-US" dirty="0"/>
              <a:t>ENTSO-E to Include GFM Requirements into the Grid Code </a:t>
            </a:r>
          </a:p>
        </p:txBody>
      </p:sp>
      <p:sp>
        <p:nvSpPr>
          <p:cNvPr id="3" name="Content Placeholder 2">
            <a:extLst>
              <a:ext uri="{FF2B5EF4-FFF2-40B4-BE49-F238E27FC236}">
                <a16:creationId xmlns:a16="http://schemas.microsoft.com/office/drawing/2014/main" id="{551AEDE1-DB55-3734-60C7-A47A4AAABB2C}"/>
              </a:ext>
            </a:extLst>
          </p:cNvPr>
          <p:cNvSpPr>
            <a:spLocks noGrp="1"/>
          </p:cNvSpPr>
          <p:nvPr>
            <p:ph sz="quarter" idx="10"/>
          </p:nvPr>
        </p:nvSpPr>
        <p:spPr/>
        <p:txBody>
          <a:bodyPr/>
          <a:lstStyle/>
          <a:p>
            <a:pPr marL="173038" indent="-173038">
              <a:lnSpc>
                <a:spcPct val="108000"/>
              </a:lnSpc>
              <a:buSzPct val="100000"/>
            </a:pPr>
            <a:r>
              <a:rPr lang="en-US" dirty="0">
                <a:solidFill>
                  <a:schemeClr val="tx1"/>
                </a:solidFill>
                <a:latin typeface="Arial" panose="020B0604020202020204" pitchFamily="34" charset="0"/>
                <a:cs typeface="Arial" panose="020B0604020202020204" pitchFamily="34" charset="0"/>
              </a:rPr>
              <a:t>At a high level the requirement is that within its current limits the IBR shall be capable of behaving as a voltage source behind an internal impedance at its POI during normal operation conditions and first instant after a grid disturbance (including voltage, frequency and phase angle disturbance). </a:t>
            </a:r>
          </a:p>
          <a:p>
            <a:pPr marL="173038" marR="0" indent="-173038">
              <a:lnSpc>
                <a:spcPct val="108000"/>
              </a:lnSpc>
              <a:spcAft>
                <a:spcPts val="1000"/>
              </a:spcAft>
              <a:buSzPct val="100000"/>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During first instant following a grid disturbance and while within IBR equipment limits:</a:t>
            </a:r>
          </a:p>
          <a:p>
            <a:pPr marL="625475" lvl="1" indent="-225425" algn="just">
              <a:lnSpc>
                <a:spcPct val="108000"/>
              </a:lnSpc>
              <a:spcBef>
                <a:spcPts val="0"/>
              </a:spcBef>
              <a:buSzPct val="100000"/>
              <a:buFont typeface="Arial" panose="020B0604020202020204" pitchFamily="34" charset="0"/>
              <a:buChar char="–"/>
            </a:pP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Keep </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internal voltage amplitude and voltage phase angle unchanged during a voltage phase jump or voltage step (in positive and negative sequence) at a POI. The positive and the negative sequence current exchanged between the IBR and the grid shall flow naturally according to grid and inverter impedances. </a:t>
            </a:r>
          </a:p>
          <a:p>
            <a:pPr marL="625475" lvl="1" indent="-225425" algn="just">
              <a:lnSpc>
                <a:spcPct val="108000"/>
              </a:lnSpc>
              <a:spcBef>
                <a:spcPts val="1000"/>
              </a:spcBef>
              <a:buSzPct val="100000"/>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relevant system operator shall specify a minimum time dependent current profile for which the grid forming capability of the IBR is required</a:t>
            </a:r>
          </a:p>
          <a:p>
            <a:pPr marL="400050" lvl="1" indent="0">
              <a:lnSpc>
                <a:spcPct val="108000"/>
              </a:lnSpc>
              <a:buNone/>
            </a:pPr>
            <a:endParaRPr lang="en-US" dirty="0">
              <a:solidFill>
                <a:schemeClr val="tx1"/>
              </a:solidFill>
              <a:latin typeface="Arial" panose="020B0604020202020204" pitchFamily="34" charset="0"/>
              <a:cs typeface="Arial" panose="020B0604020202020204" pitchFamily="34" charset="0"/>
            </a:endParaRPr>
          </a:p>
          <a:p>
            <a:pPr>
              <a:lnSpc>
                <a:spcPct val="108000"/>
              </a:lnSpc>
            </a:pPr>
            <a:endParaRPr lang="en-US" dirty="0">
              <a:solidFill>
                <a:schemeClr val="tx1"/>
              </a:solidFill>
            </a:endParaRPr>
          </a:p>
        </p:txBody>
      </p:sp>
    </p:spTree>
    <p:extLst>
      <p:ext uri="{BB962C8B-B14F-4D97-AF65-F5344CB8AC3E}">
        <p14:creationId xmlns:p14="http://schemas.microsoft.com/office/powerpoint/2010/main" val="259791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D14E-A632-58FA-16A7-1A2F91120094}"/>
              </a:ext>
            </a:extLst>
          </p:cNvPr>
          <p:cNvSpPr>
            <a:spLocks noGrp="1"/>
          </p:cNvSpPr>
          <p:nvPr>
            <p:ph type="title"/>
          </p:nvPr>
        </p:nvSpPr>
        <p:spPr/>
        <p:txBody>
          <a:bodyPr/>
          <a:lstStyle/>
          <a:p>
            <a:r>
              <a:rPr lang="en-US" dirty="0"/>
              <a:t>ENTSO-E to Include GFM Requirements into the Grid Code </a:t>
            </a:r>
          </a:p>
        </p:txBody>
      </p:sp>
      <p:sp>
        <p:nvSpPr>
          <p:cNvPr id="3" name="Content Placeholder 2">
            <a:extLst>
              <a:ext uri="{FF2B5EF4-FFF2-40B4-BE49-F238E27FC236}">
                <a16:creationId xmlns:a16="http://schemas.microsoft.com/office/drawing/2014/main" id="{5E831E6F-6230-3E34-62A0-B20D5BF562B2}"/>
              </a:ext>
            </a:extLst>
          </p:cNvPr>
          <p:cNvSpPr>
            <a:spLocks noGrp="1"/>
          </p:cNvSpPr>
          <p:nvPr>
            <p:ph sz="quarter" idx="10"/>
          </p:nvPr>
        </p:nvSpPr>
        <p:spPr/>
        <p:txBody>
          <a:bodyPr/>
          <a:lstStyle/>
          <a:p>
            <a:pPr marL="173038" indent="-173038">
              <a:lnSpc>
                <a:spcPct val="108000"/>
              </a:lnSpc>
              <a:buSzPct val="100000"/>
            </a:pPr>
            <a:r>
              <a:rPr lang="en-US" dirty="0">
                <a:solidFill>
                  <a:schemeClr val="tx1"/>
                </a:solidFill>
                <a:latin typeface="Arial" panose="020B0604020202020204" pitchFamily="34" charset="0"/>
                <a:cs typeface="Arial" panose="020B0604020202020204" pitchFamily="34" charset="0"/>
              </a:rPr>
              <a:t>During the disturbance period (voltage magnitude, frequency and voltage phase angle disturbance) and after the first instant:</a:t>
            </a:r>
          </a:p>
          <a:p>
            <a:pPr lvl="1">
              <a:lnSpc>
                <a:spcPct val="108000"/>
              </a:lnSpc>
              <a:spcBef>
                <a:spcPts val="600"/>
              </a:spcBef>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internal voltage magnitude and voltage phase angle of the IBR shall be adapted according to a predefined dynamic performance (as specified by the relevant TSO). </a:t>
            </a:r>
          </a:p>
          <a:p>
            <a:pPr lvl="1">
              <a:lnSpc>
                <a:spcPct val="108000"/>
              </a:lnSpc>
              <a:spcBef>
                <a:spcPts val="600"/>
              </a:spcBef>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IBR active and reactive current adjustments shall always respect IBR capability and current limits </a:t>
            </a:r>
          </a:p>
          <a:p>
            <a:pPr lvl="1">
              <a:lnSpc>
                <a:spcPct val="108000"/>
              </a:lnSpc>
              <a:spcBef>
                <a:spcPts val="600"/>
              </a:spcBef>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IBR shall be capable of stable and smooth transition when reaching its current limits without interruption, in a continuous manner and returning to the behavior as described by a minimum time dependent current profile as soon as the limitations are no longer active. </a:t>
            </a:r>
          </a:p>
          <a:p>
            <a:pPr marL="173038" marR="0" indent="-173038">
              <a:lnSpc>
                <a:spcPct val="108000"/>
              </a:lnSpc>
              <a:buSzPct val="100000"/>
            </a:pPr>
            <a:r>
              <a:rPr lang="en-US" dirty="0">
                <a:solidFill>
                  <a:schemeClr val="tx1"/>
                </a:solidFill>
                <a:latin typeface="Arial" panose="020B0604020202020204" pitchFamily="34" charset="0"/>
                <a:cs typeface="Arial" panose="020B0604020202020204" pitchFamily="34" charset="0"/>
              </a:rPr>
              <a:t>The required energy to deliver minimum GFM capability as described above shall be ensured through the whole active power operating range of IBR. </a:t>
            </a:r>
          </a:p>
          <a:p>
            <a:pPr marL="0" indent="0">
              <a:lnSpc>
                <a:spcPct val="108000"/>
              </a:lnSpc>
              <a:buNone/>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817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F7BD-2022-B606-C646-62B745408961}"/>
              </a:ext>
            </a:extLst>
          </p:cNvPr>
          <p:cNvSpPr>
            <a:spLocks noGrp="1"/>
          </p:cNvSpPr>
          <p:nvPr>
            <p:ph type="title"/>
          </p:nvPr>
        </p:nvSpPr>
        <p:spPr/>
        <p:txBody>
          <a:bodyPr/>
          <a:lstStyle/>
          <a:p>
            <a:r>
              <a:rPr lang="en-US" dirty="0"/>
              <a:t>ENTSO-E to Include GFM Requirements into the Grid Code </a:t>
            </a:r>
          </a:p>
        </p:txBody>
      </p:sp>
      <p:sp>
        <p:nvSpPr>
          <p:cNvPr id="3" name="Content Placeholder 2">
            <a:extLst>
              <a:ext uri="{FF2B5EF4-FFF2-40B4-BE49-F238E27FC236}">
                <a16:creationId xmlns:a16="http://schemas.microsoft.com/office/drawing/2014/main" id="{A7C96C79-649E-FA36-B7FE-D4E7433A9834}"/>
              </a:ext>
            </a:extLst>
          </p:cNvPr>
          <p:cNvSpPr>
            <a:spLocks noGrp="1"/>
          </p:cNvSpPr>
          <p:nvPr>
            <p:ph sz="quarter" idx="10"/>
          </p:nvPr>
        </p:nvSpPr>
        <p:spPr/>
        <p:txBody>
          <a:bodyPr/>
          <a:lstStyle/>
          <a:p>
            <a:pPr marL="173038" marR="0" indent="-173038">
              <a:lnSpc>
                <a:spcPct val="108000"/>
              </a:lnSpc>
              <a:spcBef>
                <a:spcPts val="0"/>
              </a:spcBef>
              <a:spcAft>
                <a:spcPts val="800"/>
              </a:spcAft>
              <a:buSzPct val="100000"/>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addition to the requirements listed above, larger IBRs (10s-100s MW range) are also required to be capable of  smooth and stable transition </a:t>
            </a: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towards and from island mode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system operation, without interruption, in a continuous manner performing the needed active and reactive power adjustments.</a:t>
            </a:r>
          </a:p>
          <a:p>
            <a:pPr marL="173038" marR="0" indent="-173038">
              <a:lnSpc>
                <a:spcPct val="108000"/>
              </a:lnSpc>
              <a:spcBef>
                <a:spcPts val="0"/>
              </a:spcBef>
              <a:spcAft>
                <a:spcPts val="800"/>
              </a:spcAft>
              <a:buSzPct val="100000"/>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If specified by a relevant system operator the IBR shall be capable of limiting transient frequency deviations both in low and high frequency events. In this case the relevant TSO shall specify the </a:t>
            </a:r>
            <a:r>
              <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contribution to inertia </a:t>
            </a: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in</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 their requirements.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20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4C85-57DB-D5A3-5D87-12DDB3B22763}"/>
              </a:ext>
            </a:extLst>
          </p:cNvPr>
          <p:cNvSpPr>
            <a:spLocks noGrp="1"/>
          </p:cNvSpPr>
          <p:nvPr>
            <p:ph type="title"/>
          </p:nvPr>
        </p:nvSpPr>
        <p:spPr/>
        <p:txBody>
          <a:bodyPr/>
          <a:lstStyle/>
          <a:p>
            <a:r>
              <a:rPr lang="en-US" dirty="0"/>
              <a:t>ENTSO-E </a:t>
            </a:r>
            <a:r>
              <a:rPr lang="en-US" dirty="0" err="1"/>
              <a:t>RfG</a:t>
            </a:r>
            <a:r>
              <a:rPr lang="en-US" dirty="0"/>
              <a:t> 2.0, Current Draft as Approved by ACER</a:t>
            </a:r>
          </a:p>
        </p:txBody>
      </p:sp>
      <p:sp>
        <p:nvSpPr>
          <p:cNvPr id="3" name="Content Placeholder 2">
            <a:extLst>
              <a:ext uri="{FF2B5EF4-FFF2-40B4-BE49-F238E27FC236}">
                <a16:creationId xmlns:a16="http://schemas.microsoft.com/office/drawing/2014/main" id="{AA3A2D79-8564-9C68-D10E-2EB7986DEF18}"/>
              </a:ext>
            </a:extLst>
          </p:cNvPr>
          <p:cNvSpPr>
            <a:spLocks noGrp="1"/>
          </p:cNvSpPr>
          <p:nvPr>
            <p:ph sz="quarter" idx="10"/>
          </p:nvPr>
        </p:nvSpPr>
        <p:spPr>
          <a:xfrm>
            <a:off x="762000" y="1726393"/>
            <a:ext cx="9042639" cy="4435283"/>
          </a:xfrm>
        </p:spPr>
        <p:txBody>
          <a:bodyPr/>
          <a:lstStyle/>
          <a:p>
            <a:pPr marL="173038" marR="0" indent="-173038">
              <a:lnSpc>
                <a:spcPct val="108000"/>
              </a:lnSpc>
              <a:spcBef>
                <a:spcPts val="600"/>
              </a:spcBef>
              <a:spcAft>
                <a:spcPts val="0"/>
              </a:spcAft>
              <a:buSzPct val="100000"/>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Grid forming is not a mandatory requirement. Decision is up to the member state and the TSOs.</a:t>
            </a:r>
          </a:p>
          <a:p>
            <a:pPr marL="173038" indent="-173038">
              <a:lnSpc>
                <a:spcPct val="108000"/>
              </a:lnSpc>
              <a:spcBef>
                <a:spcPts val="600"/>
              </a:spcBef>
              <a:buSzPct val="100000"/>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If </a:t>
            </a:r>
            <a:r>
              <a:rPr lang="en-US" sz="1600" dirty="0">
                <a:solidFill>
                  <a:schemeClr val="tx1"/>
                </a:solidFill>
                <a:latin typeface="Arial" panose="020B0604020202020204" pitchFamily="34" charset="0"/>
                <a:ea typeface="Calibri" panose="020F0502020204030204" pitchFamily="34" charset="0"/>
                <a:cs typeface="Arial" panose="020B0604020202020204" pitchFamily="34" charset="0"/>
              </a:rPr>
              <a:t>TSO</a:t>
            </a: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requires GFM:</a:t>
            </a:r>
          </a:p>
          <a:p>
            <a:pPr marL="344488" lvl="1" indent="-176213">
              <a:lnSpc>
                <a:spcPct val="108000"/>
              </a:lnSpc>
              <a:spcBef>
                <a:spcPts val="600"/>
              </a:spcBef>
              <a:buSzPct val="100000"/>
              <a:buFont typeface="Arial" panose="020B0604020202020204" pitchFamily="34" charset="0"/>
              <a:buChar char="‒"/>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Minimum of 3 years transition phase after </a:t>
            </a:r>
            <a:r>
              <a:rPr lang="en-US" sz="1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RfG</a:t>
            </a: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 place</a:t>
            </a:r>
          </a:p>
          <a:p>
            <a:pPr marL="344488" lvl="1" indent="-176213">
              <a:lnSpc>
                <a:spcPct val="108000"/>
              </a:lnSpc>
              <a:spcBef>
                <a:spcPts val="600"/>
              </a:spcBef>
              <a:buSzPct val="100000"/>
              <a:buFont typeface="Arial" panose="020B0604020202020204" pitchFamily="34" charset="0"/>
              <a:buChar char="‒"/>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Roadmap to introduce GFM within 2 years after </a:t>
            </a:r>
            <a:r>
              <a:rPr lang="en-US" sz="1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RfG</a:t>
            </a: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in place</a:t>
            </a:r>
          </a:p>
          <a:p>
            <a:pPr marL="173038" marR="0" indent="-173038">
              <a:lnSpc>
                <a:spcPct val="108000"/>
              </a:lnSpc>
              <a:spcBef>
                <a:spcPts val="600"/>
              </a:spcBef>
              <a:spcAft>
                <a:spcPts val="0"/>
              </a:spcAft>
              <a:buSzPct val="100000"/>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If TSO requires GFM:</a:t>
            </a:r>
          </a:p>
          <a:p>
            <a:pPr marL="344488" lvl="1" indent="-176213">
              <a:lnSpc>
                <a:spcPct val="108000"/>
              </a:lnSpc>
              <a:spcBef>
                <a:spcPts val="600"/>
              </a:spcBef>
              <a:buSzPct val="100000"/>
              <a:buFont typeface="Arial" panose="020B0604020202020204" pitchFamily="34" charset="0"/>
              <a:buChar char="‒"/>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Within the plant’s current and energy limits, it shall be capable of behaving at the terminals of the individual unit(s) as a voltage source behind an internal impedance (Thevenin source), during normal operating conditions and upon inception of a disturbance (voltage, frequency and voltage phase angle). The Thevenin source is characterized by its internal voltage amplitude, voltage phase angle, frequency and internal impedance.”</a:t>
            </a:r>
          </a:p>
          <a:p>
            <a:pPr marL="344488" lvl="1" indent="-176213">
              <a:lnSpc>
                <a:spcPct val="108000"/>
              </a:lnSpc>
              <a:spcBef>
                <a:spcPts val="600"/>
              </a:spcBef>
              <a:buSzPct val="100000"/>
              <a:buFont typeface="Arial" panose="020B0604020202020204" pitchFamily="34" charset="0"/>
              <a:buChar char="‒"/>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Type B+C additional requirements</a:t>
            </a:r>
          </a:p>
          <a:p>
            <a:pPr marL="569913" lvl="2" indent="-228600">
              <a:lnSpc>
                <a:spcPct val="108000"/>
              </a:lnSpc>
              <a:spcBef>
                <a:spcPts val="600"/>
              </a:spcBef>
              <a:buSzPct val="100000"/>
              <a:buFont typeface="Courier New" panose="02070309020205020404" pitchFamily="49" charset="0"/>
              <a:buChar char="o"/>
            </a:pP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Inertia</a:t>
            </a:r>
          </a:p>
          <a:p>
            <a:pPr marL="569913" lvl="2" indent="-228600">
              <a:lnSpc>
                <a:spcPct val="108000"/>
              </a:lnSpc>
              <a:spcBef>
                <a:spcPts val="600"/>
              </a:spcBef>
              <a:buSzPct val="100000"/>
              <a:buFont typeface="Courier New" panose="02070309020205020404" pitchFamily="49" charset="0"/>
              <a:buChar char="o"/>
            </a:pPr>
            <a:r>
              <a:rPr lang="en-US" dirty="0">
                <a:solidFill>
                  <a:schemeClr val="tx1"/>
                </a:solidFill>
                <a:latin typeface="Arial" panose="020B0604020202020204" pitchFamily="34" charset="0"/>
                <a:ea typeface="Calibri" panose="020F0502020204030204" pitchFamily="34" charset="0"/>
                <a:cs typeface="Arial" panose="020B0604020202020204" pitchFamily="34" charset="0"/>
              </a:rPr>
              <a:t>L</a:t>
            </a: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imiting the transient frequency deviation under high and low frequency conditions</a:t>
            </a:r>
          </a:p>
          <a:p>
            <a:pPr marL="344488" lvl="1" indent="-176213">
              <a:lnSpc>
                <a:spcPct val="108000"/>
              </a:lnSpc>
              <a:spcBef>
                <a:spcPts val="600"/>
              </a:spcBef>
              <a:buSzPct val="100000"/>
              <a:buFont typeface="Arial" panose="020B0604020202020204" pitchFamily="34" charset="0"/>
              <a:buChar char="‒"/>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Type D additional requirements</a:t>
            </a:r>
          </a:p>
          <a:p>
            <a:pPr marL="569913" lvl="2" indent="-228600">
              <a:lnSpc>
                <a:spcPct val="108000"/>
              </a:lnSpc>
              <a:spcBef>
                <a:spcPts val="600"/>
              </a:spcBef>
              <a:buSzPct val="100000"/>
              <a:buFont typeface="Courier New" panose="02070309020205020404" pitchFamily="49" charset="0"/>
              <a:buChar char="o"/>
            </a:pPr>
            <a:r>
              <a:rPr lang="en-US" dirty="0">
                <a:solidFill>
                  <a:schemeClr val="tx1"/>
                </a:solidFill>
                <a:effectLst/>
                <a:latin typeface="Arial" panose="020B0604020202020204" pitchFamily="34" charset="0"/>
                <a:ea typeface="Calibri" panose="020F0502020204030204" pitchFamily="34" charset="0"/>
                <a:cs typeface="Arial" panose="020B0604020202020204" pitchFamily="34" charset="0"/>
              </a:rPr>
              <a:t>Power oscillations damping (the term "grid forming" not mentioned)</a:t>
            </a:r>
          </a:p>
          <a:p>
            <a:pPr>
              <a:lnSpc>
                <a:spcPct val="108000"/>
              </a:lnSpc>
              <a:spcBef>
                <a:spcPts val="600"/>
              </a:spcBef>
            </a:pPr>
            <a:endParaRPr lang="en-US" sz="16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4E83966-EBBF-B53E-6F78-42EFF846FB2B}"/>
              </a:ext>
            </a:extLst>
          </p:cNvPr>
          <p:cNvSpPr txBox="1"/>
          <p:nvPr/>
        </p:nvSpPr>
        <p:spPr>
          <a:xfrm>
            <a:off x="9916783" y="1490312"/>
            <a:ext cx="2177452" cy="2862322"/>
          </a:xfrm>
          <a:prstGeom prst="rect">
            <a:avLst/>
          </a:prstGeom>
          <a:noFill/>
          <a:ln>
            <a:solidFill>
              <a:schemeClr val="accent1"/>
            </a:solidFill>
          </a:ln>
        </p:spPr>
        <p:txBody>
          <a:bodyPr wrap="square">
            <a:spAutoFit/>
          </a:bodyPr>
          <a:lstStyle/>
          <a:p>
            <a:pPr marL="0" marR="0">
              <a:spcBef>
                <a:spcPts val="0"/>
              </a:spcBef>
              <a:spcAft>
                <a:spcPts val="0"/>
              </a:spcAft>
            </a:pPr>
            <a:r>
              <a:rPr lang="en-US" sz="1800" i="1" dirty="0">
                <a:effectLst/>
                <a:latin typeface="Arial" panose="020B0604020202020204" pitchFamily="34" charset="0"/>
                <a:ea typeface="Calibri" panose="020F0502020204030204" pitchFamily="34" charset="0"/>
                <a:cs typeface="Arial" panose="020B0604020202020204" pitchFamily="34" charset="0"/>
              </a:rPr>
              <a:t>Unit size in Continental Europe (smaller synchronous area have lower values):</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Type A &lt;1 MW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Type B &lt;50 MW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Type C &lt;75 MW</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Type D &gt;75 MW</a:t>
            </a:r>
          </a:p>
        </p:txBody>
      </p:sp>
    </p:spTree>
    <p:extLst>
      <p:ext uri="{BB962C8B-B14F-4D97-AF65-F5344CB8AC3E}">
        <p14:creationId xmlns:p14="http://schemas.microsoft.com/office/powerpoint/2010/main" val="393464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8D5D-55D9-F7E5-9419-2AFA424760B1}"/>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249B3248-5D00-B0FA-2DA7-35E573B3AFB9}"/>
              </a:ext>
            </a:extLst>
          </p:cNvPr>
          <p:cNvPicPr>
            <a:picLocks noChangeAspect="1"/>
          </p:cNvPicPr>
          <p:nvPr/>
        </p:nvPicPr>
        <p:blipFill>
          <a:blip r:embed="rId2"/>
          <a:stretch>
            <a:fillRect/>
          </a:stretch>
        </p:blipFill>
        <p:spPr>
          <a:xfrm>
            <a:off x="762000" y="165004"/>
            <a:ext cx="4678394" cy="6527991"/>
          </a:xfrm>
          <a:prstGeom prst="rect">
            <a:avLst/>
          </a:prstGeom>
        </p:spPr>
      </p:pic>
      <p:graphicFrame>
        <p:nvGraphicFramePr>
          <p:cNvPr id="8" name="Table 7">
            <a:extLst>
              <a:ext uri="{FF2B5EF4-FFF2-40B4-BE49-F238E27FC236}">
                <a16:creationId xmlns:a16="http://schemas.microsoft.com/office/drawing/2014/main" id="{B9B4F9DD-526D-9394-8BE4-E55C67ABB4D0}"/>
              </a:ext>
            </a:extLst>
          </p:cNvPr>
          <p:cNvGraphicFramePr>
            <a:graphicFrameLocks noGrp="1"/>
          </p:cNvGraphicFramePr>
          <p:nvPr>
            <p:extLst>
              <p:ext uri="{D42A27DB-BD31-4B8C-83A1-F6EECF244321}">
                <p14:modId xmlns:p14="http://schemas.microsoft.com/office/powerpoint/2010/main" val="762977235"/>
              </p:ext>
            </p:extLst>
          </p:nvPr>
        </p:nvGraphicFramePr>
        <p:xfrm>
          <a:off x="5771388" y="1827184"/>
          <a:ext cx="2891200" cy="424309"/>
        </p:xfrm>
        <a:graphic>
          <a:graphicData uri="http://schemas.openxmlformats.org/drawingml/2006/table">
            <a:tbl>
              <a:tblPr firstRow="1" firstCol="1" bandRow="1">
                <a:tableStyleId>{5C22544A-7EE6-4342-B048-85BDC9FD1C3A}</a:tableStyleId>
              </a:tblPr>
              <a:tblGrid>
                <a:gridCol w="2891200">
                  <a:extLst>
                    <a:ext uri="{9D8B030D-6E8A-4147-A177-3AD203B41FA5}">
                      <a16:colId xmlns:a16="http://schemas.microsoft.com/office/drawing/2014/main" val="1150379229"/>
                    </a:ext>
                  </a:extLst>
                </a:gridCol>
              </a:tblGrid>
              <a:tr h="424309">
                <a:tc>
                  <a:txBody>
                    <a:bodyPr/>
                    <a:lstStyle/>
                    <a:p>
                      <a:pPr marL="0" marR="0">
                        <a:spcBef>
                          <a:spcPts val="0"/>
                        </a:spcBef>
                        <a:spcAft>
                          <a:spcPts val="0"/>
                        </a:spcAft>
                      </a:pPr>
                      <a:r>
                        <a:rPr lang="en-US" sz="1800" u="none" strike="noStrike" dirty="0">
                          <a:effectLst/>
                          <a:latin typeface="Arial" panose="020B0604020202020204" pitchFamily="34" charset="0"/>
                          <a:cs typeface="Arial" panose="020B0604020202020204" pitchFamily="34" charset="0"/>
                          <a:hlinkClick r:id="rId3"/>
                        </a:rPr>
                        <a:t>REGISTER FOR WEBINAR</a:t>
                      </a: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noFill/>
                  </a:tcPr>
                </a:tc>
                <a:extLst>
                  <a:ext uri="{0D108BD9-81ED-4DB2-BD59-A6C34878D82A}">
                    <a16:rowId xmlns:a16="http://schemas.microsoft.com/office/drawing/2014/main" val="1025366350"/>
                  </a:ext>
                </a:extLst>
              </a:tr>
            </a:tbl>
          </a:graphicData>
        </a:graphic>
      </p:graphicFrame>
    </p:spTree>
    <p:extLst>
      <p:ext uri="{BB962C8B-B14F-4D97-AF65-F5344CB8AC3E}">
        <p14:creationId xmlns:p14="http://schemas.microsoft.com/office/powerpoint/2010/main" val="54992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77BC-9208-03FA-1BF2-52AA9015CB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57C586-DB97-ED77-933A-E278334410AD}"/>
              </a:ext>
            </a:extLst>
          </p:cNvPr>
          <p:cNvSpPr>
            <a:spLocks noGrp="1"/>
          </p:cNvSpPr>
          <p:nvPr>
            <p:ph sz="quarter" idx="10"/>
          </p:nvPr>
        </p:nvSpPr>
        <p:spPr/>
        <p:txBody>
          <a:bodyPr/>
          <a:lstStyle/>
          <a:p>
            <a:pPr marL="0" indent="0">
              <a:lnSpc>
                <a:spcPct val="108000"/>
              </a:lnSpc>
              <a:buNone/>
            </a:pPr>
            <a:r>
              <a:rPr lang="en-US" sz="2000" b="1" dirty="0">
                <a:solidFill>
                  <a:schemeClr val="tx1"/>
                </a:solidFill>
                <a:latin typeface="Arial" panose="020B0604020202020204" pitchFamily="34" charset="0"/>
                <a:cs typeface="Arial" panose="020B0604020202020204" pitchFamily="34" charset="0"/>
              </a:rPr>
              <a:t>Topics relevant to ERCOT IBRWG: </a:t>
            </a:r>
          </a:p>
          <a:p>
            <a:pPr marL="233363" indent="-233363">
              <a:lnSpc>
                <a:spcPct val="108000"/>
              </a:lnSpc>
              <a:buSzPct val="100000"/>
            </a:pPr>
            <a:r>
              <a:rPr lang="en-US" sz="2000" b="1" dirty="0">
                <a:solidFill>
                  <a:schemeClr val="tx1"/>
                </a:solidFill>
                <a:latin typeface="Arial" panose="020B0604020202020204" pitchFamily="34" charset="0"/>
                <a:cs typeface="Arial" panose="020B0604020202020204" pitchFamily="34" charset="0"/>
              </a:rPr>
              <a:t>Tutorial: Electromagnetic Transient Analysis Simulation Tools</a:t>
            </a:r>
          </a:p>
          <a:p>
            <a:pPr marL="233363" indent="-233363">
              <a:lnSpc>
                <a:spcPct val="108000"/>
              </a:lnSpc>
              <a:buSzPct val="100000"/>
            </a:pPr>
            <a:r>
              <a:rPr lang="en-US" sz="2000" b="1" dirty="0">
                <a:solidFill>
                  <a:schemeClr val="tx1"/>
                </a:solidFill>
                <a:latin typeface="Arial" panose="020B0604020202020204" pitchFamily="34" charset="0"/>
                <a:cs typeface="Arial" panose="020B0604020202020204" pitchFamily="34" charset="0"/>
              </a:rPr>
              <a:t>Opening Plenary Session: Grid Forming Technology Applications</a:t>
            </a:r>
          </a:p>
          <a:p>
            <a:pPr marL="233363" indent="-233363">
              <a:lnSpc>
                <a:spcPct val="108000"/>
              </a:lnSpc>
              <a:buSzPct val="100000"/>
            </a:pPr>
            <a:r>
              <a:rPr lang="en-US" sz="2000" b="1" dirty="0">
                <a:solidFill>
                  <a:schemeClr val="tx1"/>
                </a:solidFill>
                <a:latin typeface="Arial" panose="020B0604020202020204" pitchFamily="34" charset="0"/>
                <a:cs typeface="Arial" panose="020B0604020202020204" pitchFamily="34" charset="0"/>
              </a:rPr>
              <a:t>Session: Grid Forming Technology Developments </a:t>
            </a:r>
          </a:p>
          <a:p>
            <a:pPr marL="233363" indent="-233363">
              <a:lnSpc>
                <a:spcPct val="108000"/>
              </a:lnSpc>
              <a:buSzPct val="100000"/>
            </a:pPr>
            <a:r>
              <a:rPr lang="en-US" sz="2000" b="1" dirty="0">
                <a:solidFill>
                  <a:schemeClr val="tx1"/>
                </a:solidFill>
                <a:latin typeface="Arial" panose="020B0604020202020204" pitchFamily="34" charset="0"/>
                <a:cs typeface="Arial" panose="020B0604020202020204" pitchFamily="34" charset="0"/>
              </a:rPr>
              <a:t>Session: System Oscillations</a:t>
            </a:r>
          </a:p>
        </p:txBody>
      </p:sp>
      <p:pic>
        <p:nvPicPr>
          <p:cNvPr id="5" name="Picture 4">
            <a:extLst>
              <a:ext uri="{FF2B5EF4-FFF2-40B4-BE49-F238E27FC236}">
                <a16:creationId xmlns:a16="http://schemas.microsoft.com/office/drawing/2014/main" id="{A28BB156-FE4A-4962-50B1-7AB1748ACB7A}"/>
              </a:ext>
            </a:extLst>
          </p:cNvPr>
          <p:cNvPicPr>
            <a:picLocks noChangeAspect="1"/>
          </p:cNvPicPr>
          <p:nvPr/>
        </p:nvPicPr>
        <p:blipFill>
          <a:blip r:embed="rId2"/>
          <a:stretch>
            <a:fillRect/>
          </a:stretch>
        </p:blipFill>
        <p:spPr>
          <a:xfrm>
            <a:off x="0" y="0"/>
            <a:ext cx="4618610" cy="1463860"/>
          </a:xfrm>
          <a:prstGeom prst="rect">
            <a:avLst/>
          </a:prstGeom>
        </p:spPr>
      </p:pic>
      <p:sp>
        <p:nvSpPr>
          <p:cNvPr id="8" name="TextBox 7">
            <a:extLst>
              <a:ext uri="{FF2B5EF4-FFF2-40B4-BE49-F238E27FC236}">
                <a16:creationId xmlns:a16="http://schemas.microsoft.com/office/drawing/2014/main" id="{BBA836FD-72C7-DDB2-B8F8-BDEB2D11ABDB}"/>
              </a:ext>
            </a:extLst>
          </p:cNvPr>
          <p:cNvSpPr txBox="1"/>
          <p:nvPr/>
        </p:nvSpPr>
        <p:spPr>
          <a:xfrm>
            <a:off x="762000" y="4828072"/>
            <a:ext cx="3155223" cy="1015663"/>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hlinkClick r:id="rId3"/>
              </a:rPr>
              <a:t>Register for the Workshop</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4"/>
              </a:rPr>
              <a:t>Workshop Agenda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89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6888-7476-CCE7-7595-C053BBBD330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AE22FAA-0F1A-616C-2204-4438597137E9}"/>
              </a:ext>
            </a:extLst>
          </p:cNvPr>
          <p:cNvSpPr>
            <a:spLocks noGrp="1"/>
          </p:cNvSpPr>
          <p:nvPr>
            <p:ph sz="quarter" idx="10"/>
          </p:nvPr>
        </p:nvSpPr>
        <p:spPr/>
        <p:txBody>
          <a:bodyPr lIns="91440" tIns="45720" rIns="91440" bIns="45720" anchor="t"/>
          <a:lstStyle/>
          <a:p>
            <a:pPr>
              <a:lnSpc>
                <a:spcPct val="108000"/>
              </a:lnSpc>
              <a:spcBef>
                <a:spcPts val="1200"/>
              </a:spcBef>
              <a:buSzPct val="100000"/>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31775" indent="-231775">
              <a:lnSpc>
                <a:spcPct val="108000"/>
              </a:lnSpc>
              <a:spcBef>
                <a:spcPts val="1200"/>
              </a:spcBef>
              <a:buSzPct val="100000"/>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AEMO Voluntary Specification for Grid-forming Inverters: Core Requirements Test Framework </a:t>
            </a:r>
          </a:p>
          <a:p>
            <a:pPr marL="231775" indent="-231775">
              <a:lnSpc>
                <a:spcPct val="108000"/>
              </a:lnSpc>
              <a:spcBef>
                <a:spcPts val="1200"/>
              </a:spcBef>
              <a:buSzPct val="100000"/>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ENTSO-E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RfG</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2.0 (high level update) </a:t>
            </a:r>
          </a:p>
          <a:p>
            <a:pPr marL="231775" indent="-231775">
              <a:lnSpc>
                <a:spcPct val="108000"/>
              </a:lnSpc>
              <a:spcBef>
                <a:spcPts val="1200"/>
              </a:spcBef>
              <a:buSzPct val="100000"/>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ESIG Webinar: Measures to Address Stability Issues in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Fingrid</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231775" indent="-231775">
              <a:lnSpc>
                <a:spcPct val="108000"/>
              </a:lnSpc>
              <a:spcBef>
                <a:spcPts val="1200"/>
              </a:spcBef>
              <a:buSzPct val="100000"/>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ESIG Spring Workshop: Sessions relevant for IBRWG </a:t>
            </a:r>
          </a:p>
          <a:p>
            <a:pPr marL="231775" indent="-231775">
              <a:lnSpc>
                <a:spcPct val="108000"/>
              </a:lnSpc>
              <a:spcBef>
                <a:spcPts val="1200"/>
              </a:spcBef>
              <a:buSzPct val="100000"/>
            </a:pP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939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F2F232-AEFB-4198-AAB4-4C9846C77FE3}"/>
              </a:ext>
            </a:extLst>
          </p:cNvPr>
          <p:cNvSpPr>
            <a:spLocks noGrp="1"/>
          </p:cNvSpPr>
          <p:nvPr>
            <p:ph type="body" sz="quarter" idx="10"/>
          </p:nvPr>
        </p:nvSpPr>
        <p:spPr/>
        <p:txBody>
          <a:bodyPr/>
          <a:lstStyle/>
          <a:p>
            <a:r>
              <a:rPr lang="en-US"/>
              <a:t>Julia Matevosyan</a:t>
            </a:r>
          </a:p>
        </p:txBody>
      </p:sp>
      <p:sp>
        <p:nvSpPr>
          <p:cNvPr id="3" name="Text Placeholder 2">
            <a:extLst>
              <a:ext uri="{FF2B5EF4-FFF2-40B4-BE49-F238E27FC236}">
                <a16:creationId xmlns:a16="http://schemas.microsoft.com/office/drawing/2014/main" id="{963421F7-F4EF-4569-8427-374F6BB966A1}"/>
              </a:ext>
            </a:extLst>
          </p:cNvPr>
          <p:cNvSpPr>
            <a:spLocks noGrp="1"/>
          </p:cNvSpPr>
          <p:nvPr>
            <p:ph type="body" sz="quarter" idx="12"/>
          </p:nvPr>
        </p:nvSpPr>
        <p:spPr/>
        <p:txBody>
          <a:bodyPr/>
          <a:lstStyle/>
          <a:p>
            <a:r>
              <a:rPr lang="en-US" err="1"/>
              <a:t>julia@esig.energy</a:t>
            </a:r>
            <a:endParaRPr lang="en-US"/>
          </a:p>
        </p:txBody>
      </p:sp>
    </p:spTree>
    <p:extLst>
      <p:ext uri="{BB962C8B-B14F-4D97-AF65-F5344CB8AC3E}">
        <p14:creationId xmlns:p14="http://schemas.microsoft.com/office/powerpoint/2010/main" val="404376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4CDB-5E5D-259A-9001-265E940B75C3}"/>
              </a:ext>
            </a:extLst>
          </p:cNvPr>
          <p:cNvSpPr>
            <a:spLocks noGrp="1"/>
          </p:cNvSpPr>
          <p:nvPr>
            <p:ph type="title"/>
          </p:nvPr>
        </p:nvSpPr>
        <p:spPr/>
        <p:txBody>
          <a:bodyPr/>
          <a:lstStyle/>
          <a:p>
            <a:r>
              <a:rPr lang="en-US" dirty="0"/>
              <a:t>AEMO: Voluntary Specification for Grid-forming</a:t>
            </a:r>
            <a:br>
              <a:rPr lang="en-US" dirty="0"/>
            </a:br>
            <a:r>
              <a:rPr lang="en-US" dirty="0"/>
              <a:t>Inverters, May 2023</a:t>
            </a:r>
          </a:p>
        </p:txBody>
      </p:sp>
      <p:sp>
        <p:nvSpPr>
          <p:cNvPr id="3" name="Content Placeholder 2">
            <a:extLst>
              <a:ext uri="{FF2B5EF4-FFF2-40B4-BE49-F238E27FC236}">
                <a16:creationId xmlns:a16="http://schemas.microsoft.com/office/drawing/2014/main" id="{9A78C7B7-E058-63CA-1196-3B0E6E8ED182}"/>
              </a:ext>
            </a:extLst>
          </p:cNvPr>
          <p:cNvSpPr>
            <a:spLocks noGrp="1"/>
          </p:cNvSpPr>
          <p:nvPr>
            <p:ph sz="quarter" idx="10"/>
          </p:nvPr>
        </p:nvSpPr>
        <p:spPr>
          <a:xfrm>
            <a:off x="761999" y="1855789"/>
            <a:ext cx="7051965" cy="4435283"/>
          </a:xfrm>
        </p:spPr>
        <p:txBody>
          <a:bodyPr/>
          <a:lstStyle/>
          <a:p>
            <a:pPr marL="228600" indent="-228600">
              <a:lnSpc>
                <a:spcPct val="108000"/>
              </a:lnSpc>
              <a:buSzPct val="100000"/>
            </a:pPr>
            <a:r>
              <a:rPr lang="en-US" sz="2000" dirty="0">
                <a:solidFill>
                  <a:schemeClr val="tx1"/>
                </a:solidFill>
                <a:latin typeface="Arial" panose="020B0604020202020204" pitchFamily="34" charset="0"/>
                <a:cs typeface="Arial" panose="020B0604020202020204" pitchFamily="34" charset="0"/>
              </a:rPr>
              <a:t>A preliminary document to provide guidance to stakeholders while the regulatory environment around GFM technology develops. </a:t>
            </a:r>
          </a:p>
          <a:p>
            <a:pPr marL="228600" indent="-228600">
              <a:lnSpc>
                <a:spcPct val="108000"/>
              </a:lnSpc>
              <a:buSzPct val="100000"/>
            </a:pPr>
            <a:r>
              <a:rPr lang="en-US" sz="2000" dirty="0">
                <a:solidFill>
                  <a:schemeClr val="tx1"/>
                </a:solidFill>
                <a:latin typeface="Arial" panose="020B0604020202020204" pitchFamily="34" charset="0"/>
                <a:cs typeface="Arial" panose="020B0604020202020204" pitchFamily="34" charset="0"/>
              </a:rPr>
              <a:t>Specifies the ‘core’ and ‘additional’ technical capabilities and expected performance that power electronic devices should have to be categorized as GFM. </a:t>
            </a:r>
          </a:p>
          <a:p>
            <a:pPr marL="228600" indent="-228600">
              <a:lnSpc>
                <a:spcPct val="108000"/>
              </a:lnSpc>
              <a:buSzPct val="100000"/>
            </a:pPr>
            <a:r>
              <a:rPr lang="en-US" sz="2000" dirty="0">
                <a:solidFill>
                  <a:schemeClr val="tx1"/>
                </a:solidFill>
                <a:latin typeface="Arial" panose="020B0604020202020204" pitchFamily="34" charset="0"/>
                <a:cs typeface="Arial" panose="020B0604020202020204" pitchFamily="34" charset="0"/>
              </a:rPr>
              <a:t>Considers </a:t>
            </a:r>
            <a:r>
              <a:rPr lang="en-US" sz="2000" u="sng" dirty="0">
                <a:solidFill>
                  <a:schemeClr val="tx1"/>
                </a:solidFill>
                <a:latin typeface="Arial" panose="020B0604020202020204" pitchFamily="34" charset="0"/>
                <a:cs typeface="Arial" panose="020B0604020202020204" pitchFamily="34" charset="0"/>
              </a:rPr>
              <a:t>all </a:t>
            </a:r>
            <a:r>
              <a:rPr lang="en-US" sz="2000" dirty="0">
                <a:solidFill>
                  <a:schemeClr val="tx1"/>
                </a:solidFill>
                <a:latin typeface="Arial" panose="020B0604020202020204" pitchFamily="34" charset="0"/>
                <a:cs typeface="Arial" panose="020B0604020202020204" pitchFamily="34" charset="0"/>
              </a:rPr>
              <a:t>technology forms, not just GFM batteries</a:t>
            </a:r>
          </a:p>
          <a:p>
            <a:pPr marL="228600" indent="-228600">
              <a:lnSpc>
                <a:spcPct val="108000"/>
              </a:lnSpc>
              <a:buSzPct val="100000"/>
            </a:pPr>
            <a:r>
              <a:rPr lang="en-US" sz="2000" dirty="0">
                <a:solidFill>
                  <a:schemeClr val="tx1"/>
                </a:solidFill>
                <a:latin typeface="Arial" panose="020B0604020202020204" pitchFamily="34" charset="0"/>
                <a:cs typeface="Arial" panose="020B0604020202020204" pitchFamily="34" charset="0"/>
              </a:rPr>
              <a:t>Inform future regulatory changes on technical requirements/standards, service specifications, and procurement processes</a:t>
            </a:r>
          </a:p>
        </p:txBody>
      </p:sp>
      <p:sp>
        <p:nvSpPr>
          <p:cNvPr id="5" name="TextBox 4">
            <a:extLst>
              <a:ext uri="{FF2B5EF4-FFF2-40B4-BE49-F238E27FC236}">
                <a16:creationId xmlns:a16="http://schemas.microsoft.com/office/drawing/2014/main" id="{8F0AB3F0-BFFB-2780-6504-3325193BF76B}"/>
              </a:ext>
            </a:extLst>
          </p:cNvPr>
          <p:cNvSpPr txBox="1"/>
          <p:nvPr/>
        </p:nvSpPr>
        <p:spPr>
          <a:xfrm>
            <a:off x="7206076" y="6329430"/>
            <a:ext cx="4939146" cy="400110"/>
          </a:xfrm>
          <a:prstGeom prst="rect">
            <a:avLst/>
          </a:prstGeom>
          <a:solidFill>
            <a:schemeClr val="bg1"/>
          </a:solidFill>
        </p:spPr>
        <p:txBody>
          <a:bodyPr wrap="square">
            <a:spAutoFit/>
          </a:bodyPr>
          <a:lstStyle/>
          <a:p>
            <a:r>
              <a:rPr lang="en-US" sz="1000" dirty="0">
                <a:latin typeface="Arial" panose="020B0604020202020204" pitchFamily="34" charset="0"/>
                <a:cs typeface="Arial" panose="020B0604020202020204" pitchFamily="34" charset="0"/>
                <a:hlinkClick r:id="rId3"/>
              </a:rPr>
              <a:t>https://aemo.com.au/-/media/files/initiatives/primary-frequency-response/2023/gfm-voluntary-spec.pdf?la=en&amp;hash=F8D999025BBC565E86F3B0E19E40A08E</a:t>
            </a:r>
            <a:r>
              <a:rPr lang="en-US" sz="1000" dirty="0">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B1FDBA57-1574-33D6-1B7B-A77810219633}"/>
              </a:ext>
            </a:extLst>
          </p:cNvPr>
          <p:cNvPicPr>
            <a:picLocks noChangeAspect="1"/>
          </p:cNvPicPr>
          <p:nvPr/>
        </p:nvPicPr>
        <p:blipFill>
          <a:blip r:embed="rId4"/>
          <a:stretch>
            <a:fillRect/>
          </a:stretch>
        </p:blipFill>
        <p:spPr>
          <a:xfrm>
            <a:off x="7954148" y="1558142"/>
            <a:ext cx="3290603" cy="4752109"/>
          </a:xfrm>
          <a:prstGeom prst="rect">
            <a:avLst/>
          </a:prstGeom>
        </p:spPr>
      </p:pic>
    </p:spTree>
    <p:extLst>
      <p:ext uri="{BB962C8B-B14F-4D97-AF65-F5344CB8AC3E}">
        <p14:creationId xmlns:p14="http://schemas.microsoft.com/office/powerpoint/2010/main" val="15378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F745-01DC-02C7-347D-487263F8A5D6}"/>
              </a:ext>
            </a:extLst>
          </p:cNvPr>
          <p:cNvSpPr>
            <a:spLocks noGrp="1"/>
          </p:cNvSpPr>
          <p:nvPr>
            <p:ph type="title"/>
          </p:nvPr>
        </p:nvSpPr>
        <p:spPr/>
        <p:txBody>
          <a:bodyPr/>
          <a:lstStyle/>
          <a:p>
            <a:r>
              <a:rPr lang="en-US" dirty="0"/>
              <a:t>GFM Definition</a:t>
            </a:r>
          </a:p>
        </p:txBody>
      </p:sp>
      <p:sp>
        <p:nvSpPr>
          <p:cNvPr id="3" name="Content Placeholder 2">
            <a:extLst>
              <a:ext uri="{FF2B5EF4-FFF2-40B4-BE49-F238E27FC236}">
                <a16:creationId xmlns:a16="http://schemas.microsoft.com/office/drawing/2014/main" id="{80AB03B6-D16B-E086-8901-5F9520724945}"/>
              </a:ext>
            </a:extLst>
          </p:cNvPr>
          <p:cNvSpPr>
            <a:spLocks noGrp="1"/>
          </p:cNvSpPr>
          <p:nvPr>
            <p:ph sz="quarter" idx="10"/>
          </p:nvPr>
        </p:nvSpPr>
        <p:spPr>
          <a:xfrm>
            <a:off x="780288" y="3429000"/>
            <a:ext cx="10631424" cy="2162417"/>
          </a:xfrm>
        </p:spPr>
        <p:txBody>
          <a:bodyPr/>
          <a:lstStyle/>
          <a:p>
            <a:pPr marL="231775" indent="-231775">
              <a:lnSpc>
                <a:spcPct val="108000"/>
              </a:lnSpc>
              <a:buSzPct val="100000"/>
            </a:pPr>
            <a:r>
              <a:rPr lang="en-US" b="1" dirty="0">
                <a:solidFill>
                  <a:schemeClr val="tx1"/>
                </a:solidFill>
                <a:latin typeface="Arial" panose="020B0604020202020204" pitchFamily="34" charset="0"/>
                <a:cs typeface="Arial" panose="020B0604020202020204" pitchFamily="34" charset="0"/>
              </a:rPr>
              <a:t>‘Core’ </a:t>
            </a:r>
            <a:r>
              <a:rPr lang="en-US" dirty="0">
                <a:solidFill>
                  <a:schemeClr val="tx1"/>
                </a:solidFill>
                <a:latin typeface="Arial" panose="020B0604020202020204" pitchFamily="34" charset="0"/>
                <a:cs typeface="Arial" panose="020B0604020202020204" pitchFamily="34" charset="0"/>
              </a:rPr>
              <a:t>capabilities of GFM inverters </a:t>
            </a:r>
            <a:r>
              <a:rPr lang="en-US" b="1" dirty="0">
                <a:solidFill>
                  <a:schemeClr val="tx1"/>
                </a:solidFill>
                <a:latin typeface="Arial" panose="020B0604020202020204" pitchFamily="34" charset="0"/>
                <a:cs typeface="Arial" panose="020B0604020202020204" pitchFamily="34" charset="0"/>
              </a:rPr>
              <a:t>can be delivered with software and control changes</a:t>
            </a:r>
            <a:r>
              <a:rPr lang="en-US" dirty="0">
                <a:solidFill>
                  <a:schemeClr val="tx1"/>
                </a:solidFill>
                <a:latin typeface="Arial" panose="020B0604020202020204" pitchFamily="34" charset="0"/>
                <a:cs typeface="Arial" panose="020B0604020202020204" pitchFamily="34" charset="0"/>
              </a:rPr>
              <a:t>. </a:t>
            </a:r>
          </a:p>
          <a:p>
            <a:pPr marL="231775" indent="-231775">
              <a:lnSpc>
                <a:spcPct val="108000"/>
              </a:lnSpc>
              <a:buSzPct val="100000"/>
            </a:pPr>
            <a:r>
              <a:rPr lang="en-US" dirty="0">
                <a:solidFill>
                  <a:schemeClr val="tx1"/>
                </a:solidFill>
                <a:latin typeface="Arial" panose="020B0604020202020204" pitchFamily="34" charset="0"/>
                <a:cs typeface="Arial" panose="020B0604020202020204" pitchFamily="34" charset="0"/>
              </a:rPr>
              <a:t>To achieve ‘core’ capabilities GFM device is </a:t>
            </a:r>
            <a:r>
              <a:rPr lang="en-US" b="1" dirty="0">
                <a:solidFill>
                  <a:schemeClr val="tx1"/>
                </a:solidFill>
                <a:latin typeface="Arial" panose="020B0604020202020204" pitchFamily="34" charset="0"/>
                <a:cs typeface="Arial" panose="020B0604020202020204" pitchFamily="34" charset="0"/>
              </a:rPr>
              <a:t>expected to have a small energy buffer </a:t>
            </a:r>
            <a:r>
              <a:rPr lang="en-US" dirty="0">
                <a:solidFill>
                  <a:schemeClr val="tx1"/>
                </a:solidFill>
                <a:latin typeface="Arial" panose="020B0604020202020204" pitchFamily="34" charset="0"/>
                <a:cs typeface="Arial" panose="020B0604020202020204" pitchFamily="34" charset="0"/>
              </a:rPr>
              <a:t>by design or operation.</a:t>
            </a:r>
          </a:p>
          <a:p>
            <a:pPr marL="231775" indent="-231775">
              <a:lnSpc>
                <a:spcPct val="108000"/>
              </a:lnSpc>
              <a:buSzPct val="100000"/>
            </a:pPr>
            <a:r>
              <a:rPr lang="en-US" b="1" dirty="0">
                <a:solidFill>
                  <a:schemeClr val="tx1"/>
                </a:solidFill>
                <a:latin typeface="Arial" panose="020B0604020202020204" pitchFamily="34" charset="0"/>
                <a:cs typeface="Arial" panose="020B0604020202020204" pitchFamily="34" charset="0"/>
              </a:rPr>
              <a:t>‘Additional’ capabilities</a:t>
            </a:r>
            <a:r>
              <a:rPr lang="en-US" dirty="0">
                <a:solidFill>
                  <a:schemeClr val="tx1"/>
                </a:solidFill>
                <a:latin typeface="Arial" panose="020B0604020202020204" pitchFamily="34" charset="0"/>
                <a:cs typeface="Arial" panose="020B0604020202020204" pitchFamily="34" charset="0"/>
              </a:rPr>
              <a:t> require hardware or operational practices changes to provide larger energy buffer and overcurrent capability and are considered </a:t>
            </a:r>
            <a:r>
              <a:rPr lang="en-US" b="1" dirty="0">
                <a:solidFill>
                  <a:schemeClr val="tx1"/>
                </a:solidFill>
                <a:latin typeface="Arial" panose="020B0604020202020204" pitchFamily="34" charset="0"/>
                <a:cs typeface="Arial" panose="020B0604020202020204" pitchFamily="34" charset="0"/>
              </a:rPr>
              <a:t>optional extensions to the ‘core’ capabilities</a:t>
            </a:r>
            <a:r>
              <a:rPr lang="en-US" dirty="0">
                <a:solidFill>
                  <a:schemeClr val="tx1"/>
                </a:solidFill>
                <a:latin typeface="Arial" panose="020B0604020202020204" pitchFamily="34" charset="0"/>
                <a:cs typeface="Arial" panose="020B0604020202020204" pitchFamily="34" charset="0"/>
              </a:rPr>
              <a:t>. </a:t>
            </a:r>
          </a:p>
          <a:p>
            <a:pPr marL="231775" indent="-231775">
              <a:lnSpc>
                <a:spcPct val="108000"/>
              </a:lnSpc>
              <a:buSzPct val="100000"/>
            </a:pPr>
            <a:r>
              <a:rPr lang="en-US" dirty="0">
                <a:solidFill>
                  <a:schemeClr val="tx1"/>
                </a:solidFill>
                <a:latin typeface="Arial" panose="020B0604020202020204" pitchFamily="34" charset="0"/>
                <a:cs typeface="Arial" panose="020B0604020202020204" pitchFamily="34" charset="0"/>
              </a:rPr>
              <a:t>Not all GFM inverters need to provide ‘additional’ capabilities, but these capabilities are valuable for secure operation of a power system with high share of IBRs.</a:t>
            </a:r>
          </a:p>
          <a:p>
            <a:endParaRPr lang="en-US" dirty="0"/>
          </a:p>
        </p:txBody>
      </p:sp>
      <p:pic>
        <p:nvPicPr>
          <p:cNvPr id="7" name="Picture 6">
            <a:extLst>
              <a:ext uri="{FF2B5EF4-FFF2-40B4-BE49-F238E27FC236}">
                <a16:creationId xmlns:a16="http://schemas.microsoft.com/office/drawing/2014/main" id="{0E2E13FA-F016-2BEB-3595-AF1DF55D3320}"/>
              </a:ext>
            </a:extLst>
          </p:cNvPr>
          <p:cNvPicPr>
            <a:picLocks noChangeAspect="1"/>
          </p:cNvPicPr>
          <p:nvPr/>
        </p:nvPicPr>
        <p:blipFill rotWithShape="1">
          <a:blip r:embed="rId3"/>
          <a:srcRect b="29441"/>
          <a:stretch/>
        </p:blipFill>
        <p:spPr>
          <a:xfrm>
            <a:off x="1902691" y="1558045"/>
            <a:ext cx="8386617" cy="1730230"/>
          </a:xfrm>
          <a:prstGeom prst="rect">
            <a:avLst/>
          </a:prstGeom>
        </p:spPr>
      </p:pic>
      <p:sp>
        <p:nvSpPr>
          <p:cNvPr id="8" name="TextBox 7">
            <a:extLst>
              <a:ext uri="{FF2B5EF4-FFF2-40B4-BE49-F238E27FC236}">
                <a16:creationId xmlns:a16="http://schemas.microsoft.com/office/drawing/2014/main" id="{63D002C7-83E5-257B-2CCA-26F85F6843D5}"/>
              </a:ext>
            </a:extLst>
          </p:cNvPr>
          <p:cNvSpPr txBox="1"/>
          <p:nvPr/>
        </p:nvSpPr>
        <p:spPr>
          <a:xfrm>
            <a:off x="1045118" y="6419371"/>
            <a:ext cx="1026496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hlinkClick r:id="rId4"/>
              </a:rPr>
              <a:t>https://aemo.com.au/-/media/files/initiatives/primary-frequency-response/2023/gfm-voluntary-spec.pdf?la=en&amp;hash=F8D999025BBC565E86F3B0E19E40A08E</a:t>
            </a:r>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5970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D1C95-16A7-4294-913F-BFDDD7BBC7E5}"/>
              </a:ext>
            </a:extLst>
          </p:cNvPr>
          <p:cNvSpPr>
            <a:spLocks noGrp="1"/>
          </p:cNvSpPr>
          <p:nvPr>
            <p:ph type="title"/>
          </p:nvPr>
        </p:nvSpPr>
        <p:spPr/>
        <p:txBody>
          <a:bodyPr/>
          <a:lstStyle/>
          <a:p>
            <a:r>
              <a:rPr lang="en-US" dirty="0"/>
              <a:t>Response to Voltage Magnitude and Phase Angle Change</a:t>
            </a:r>
          </a:p>
        </p:txBody>
      </p:sp>
      <p:sp>
        <p:nvSpPr>
          <p:cNvPr id="3" name="Content Placeholder 2">
            <a:extLst>
              <a:ext uri="{FF2B5EF4-FFF2-40B4-BE49-F238E27FC236}">
                <a16:creationId xmlns:a16="http://schemas.microsoft.com/office/drawing/2014/main" id="{77E26E46-9693-344A-B267-377E3180F5C4}"/>
              </a:ext>
            </a:extLst>
          </p:cNvPr>
          <p:cNvSpPr>
            <a:spLocks noGrp="1"/>
          </p:cNvSpPr>
          <p:nvPr>
            <p:ph sz="quarter" idx="10"/>
          </p:nvPr>
        </p:nvSpPr>
        <p:spPr>
          <a:xfrm>
            <a:off x="762000" y="1855789"/>
            <a:ext cx="6781800" cy="4435283"/>
          </a:xfrm>
        </p:spPr>
        <p:txBody>
          <a:bodyPr/>
          <a:lstStyle/>
          <a:p>
            <a:pPr marL="231775" indent="-231775">
              <a:lnSpc>
                <a:spcPct val="108000"/>
              </a:lnSpc>
              <a:buSzPct val="100000"/>
            </a:pPr>
            <a:r>
              <a:rPr lang="en-US" dirty="0">
                <a:solidFill>
                  <a:schemeClr val="tx1"/>
                </a:solidFill>
                <a:latin typeface="Arial" panose="020B0604020202020204" pitchFamily="34" charset="0"/>
                <a:cs typeface="Arial" panose="020B0604020202020204" pitchFamily="34" charset="0"/>
              </a:rPr>
              <a:t>Nearly-instantaneous (&lt; 5 </a:t>
            </a:r>
            <a:r>
              <a:rPr lang="en-US" dirty="0" err="1">
                <a:solidFill>
                  <a:schemeClr val="tx1"/>
                </a:solidFill>
                <a:latin typeface="Arial" panose="020B0604020202020204" pitchFamily="34" charset="0"/>
                <a:cs typeface="Arial" panose="020B0604020202020204" pitchFamily="34" charset="0"/>
              </a:rPr>
              <a:t>ms</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reactive response to an external voltage magnitude step</a:t>
            </a:r>
            <a:r>
              <a:rPr lang="en-US" dirty="0">
                <a:solidFill>
                  <a:schemeClr val="tx1"/>
                </a:solidFill>
                <a:latin typeface="Arial" panose="020B0604020202020204" pitchFamily="34" charset="0"/>
                <a:cs typeface="Arial" panose="020B0604020202020204" pitchFamily="34" charset="0"/>
              </a:rPr>
              <a:t>, to oppose the change in voltage. </a:t>
            </a:r>
          </a:p>
          <a:p>
            <a:pPr marL="231775" indent="-231775">
              <a:lnSpc>
                <a:spcPct val="108000"/>
              </a:lnSpc>
              <a:buSzPct val="100000"/>
            </a:pPr>
            <a:r>
              <a:rPr lang="en-US" dirty="0">
                <a:solidFill>
                  <a:schemeClr val="tx1"/>
                </a:solidFill>
                <a:latin typeface="Arial" panose="020B0604020202020204" pitchFamily="34" charset="0"/>
                <a:cs typeface="Arial" panose="020B0604020202020204" pitchFamily="34" charset="0"/>
              </a:rPr>
              <a:t>Nearly-instantaneous </a:t>
            </a:r>
            <a:r>
              <a:rPr lang="en-US" b="1" dirty="0">
                <a:solidFill>
                  <a:schemeClr val="tx1"/>
                </a:solidFill>
                <a:latin typeface="Arial" panose="020B0604020202020204" pitchFamily="34" charset="0"/>
                <a:cs typeface="Arial" panose="020B0604020202020204" pitchFamily="34" charset="0"/>
              </a:rPr>
              <a:t>active power response to a voltage phase angle step</a:t>
            </a:r>
            <a:r>
              <a:rPr lang="en-US" dirty="0">
                <a:solidFill>
                  <a:schemeClr val="tx1"/>
                </a:solidFill>
                <a:latin typeface="Arial" panose="020B0604020202020204" pitchFamily="34" charset="0"/>
                <a:cs typeface="Arial" panose="020B0604020202020204" pitchFamily="34" charset="0"/>
              </a:rPr>
              <a:t>, by injecting or absorbing power to oppose the change in phase angle. </a:t>
            </a:r>
          </a:p>
          <a:p>
            <a:pPr marL="231775" indent="-231775">
              <a:lnSpc>
                <a:spcPct val="108000"/>
              </a:lnSpc>
              <a:buSzPct val="100000"/>
            </a:pPr>
            <a:r>
              <a:rPr lang="en-US" dirty="0">
                <a:solidFill>
                  <a:schemeClr val="tx1"/>
                </a:solidFill>
                <a:latin typeface="Arial" panose="020B0604020202020204" pitchFamily="34" charset="0"/>
                <a:cs typeface="Arial" panose="020B0604020202020204" pitchFamily="34" charset="0"/>
              </a:rPr>
              <a:t>The response when the inverter is </a:t>
            </a:r>
            <a:r>
              <a:rPr lang="en-US" b="1" dirty="0">
                <a:solidFill>
                  <a:schemeClr val="tx1"/>
                </a:solidFill>
                <a:latin typeface="Arial" panose="020B0604020202020204" pitchFamily="34" charset="0"/>
                <a:cs typeface="Arial" panose="020B0604020202020204" pitchFamily="34" charset="0"/>
              </a:rPr>
              <a:t>at a limit, and in transition </a:t>
            </a:r>
            <a:r>
              <a:rPr lang="en-US" dirty="0">
                <a:solidFill>
                  <a:schemeClr val="tx1"/>
                </a:solidFill>
                <a:latin typeface="Arial" panose="020B0604020202020204" pitchFamily="34" charset="0"/>
                <a:cs typeface="Arial" panose="020B0604020202020204" pitchFamily="34" charset="0"/>
              </a:rPr>
              <a:t>to and from a limit condition, </a:t>
            </a:r>
            <a:r>
              <a:rPr lang="en-US" b="1" dirty="0">
                <a:solidFill>
                  <a:schemeClr val="tx1"/>
                </a:solidFill>
                <a:latin typeface="Arial" panose="020B0604020202020204" pitchFamily="34" charset="0"/>
                <a:cs typeface="Arial" panose="020B0604020202020204" pitchFamily="34" charset="0"/>
              </a:rPr>
              <a:t>must be smooth and stable</a:t>
            </a:r>
            <a:r>
              <a:rPr lang="en-US" dirty="0">
                <a:solidFill>
                  <a:schemeClr val="tx1"/>
                </a:solidFill>
                <a:latin typeface="Arial" panose="020B0604020202020204" pitchFamily="34" charset="0"/>
                <a:cs typeface="Arial" panose="020B0604020202020204" pitchFamily="34" charset="0"/>
              </a:rPr>
              <a:t>. </a:t>
            </a:r>
          </a:p>
          <a:p>
            <a:pPr marL="231775" indent="-231775">
              <a:lnSpc>
                <a:spcPct val="108000"/>
              </a:lnSpc>
              <a:buSzPct val="100000"/>
            </a:pPr>
            <a:r>
              <a:rPr lang="en-US" dirty="0">
                <a:solidFill>
                  <a:schemeClr val="tx1"/>
                </a:solidFill>
                <a:latin typeface="Arial" panose="020B0604020202020204" pitchFamily="34" charset="0"/>
                <a:cs typeface="Arial" panose="020B0604020202020204" pitchFamily="34" charset="0"/>
              </a:rPr>
              <a:t>The behavior at a limit should not be detrimental to stability and to harmonic performance (for example, clipping of current waveforms).</a:t>
            </a:r>
          </a:p>
        </p:txBody>
      </p:sp>
      <p:pic>
        <p:nvPicPr>
          <p:cNvPr id="5" name="Picture 4">
            <a:extLst>
              <a:ext uri="{FF2B5EF4-FFF2-40B4-BE49-F238E27FC236}">
                <a16:creationId xmlns:a16="http://schemas.microsoft.com/office/drawing/2014/main" id="{F3CB1E08-9B69-E44D-9CE2-5D4A9AB3D93C}"/>
              </a:ext>
            </a:extLst>
          </p:cNvPr>
          <p:cNvPicPr>
            <a:picLocks noChangeAspect="1"/>
          </p:cNvPicPr>
          <p:nvPr/>
        </p:nvPicPr>
        <p:blipFill rotWithShape="1">
          <a:blip r:embed="rId2"/>
          <a:srcRect l="5588" t="2074" r="-3500" b="-5138"/>
          <a:stretch/>
        </p:blipFill>
        <p:spPr>
          <a:xfrm>
            <a:off x="8472055" y="1441555"/>
            <a:ext cx="3294740" cy="2362199"/>
          </a:xfrm>
          <a:prstGeom prst="rect">
            <a:avLst/>
          </a:prstGeom>
        </p:spPr>
      </p:pic>
      <p:sp>
        <p:nvSpPr>
          <p:cNvPr id="7" name="TextBox 6">
            <a:extLst>
              <a:ext uri="{FF2B5EF4-FFF2-40B4-BE49-F238E27FC236}">
                <a16:creationId xmlns:a16="http://schemas.microsoft.com/office/drawing/2014/main" id="{0519C2C3-6A6C-8D39-F6DA-A86D6DB4915F}"/>
              </a:ext>
            </a:extLst>
          </p:cNvPr>
          <p:cNvSpPr txBox="1"/>
          <p:nvPr/>
        </p:nvSpPr>
        <p:spPr>
          <a:xfrm>
            <a:off x="7543800" y="5990876"/>
            <a:ext cx="4446060" cy="738664"/>
          </a:xfrm>
          <a:prstGeom prst="rect">
            <a:avLst/>
          </a:prstGeom>
          <a:solidFill>
            <a:schemeClr val="bg1"/>
          </a:solidFill>
        </p:spPr>
        <p:txBody>
          <a:bodyPr wrap="square">
            <a:spAutoFit/>
          </a:bodyPr>
          <a:lstStyle/>
          <a:p>
            <a:pPr algn="ctr"/>
            <a:r>
              <a:rPr lang="en-US" sz="1400" dirty="0">
                <a:latin typeface="Arial" panose="020B0604020202020204" pitchFamily="34" charset="0"/>
                <a:cs typeface="Arial" panose="020B0604020202020204" pitchFamily="34" charset="0"/>
              </a:rPr>
              <a:t>The conditions for these simulations have been chosen so that the devices do not encounter current limits. 5% voltage step top, 20 deg phase jump bottom </a:t>
            </a:r>
          </a:p>
        </p:txBody>
      </p:sp>
      <p:pic>
        <p:nvPicPr>
          <p:cNvPr id="11" name="Picture 10">
            <a:extLst>
              <a:ext uri="{FF2B5EF4-FFF2-40B4-BE49-F238E27FC236}">
                <a16:creationId xmlns:a16="http://schemas.microsoft.com/office/drawing/2014/main" id="{0153EE42-A898-6A59-4892-7DE17BBA21AC}"/>
              </a:ext>
            </a:extLst>
          </p:cNvPr>
          <p:cNvPicPr>
            <a:picLocks noChangeAspect="1"/>
          </p:cNvPicPr>
          <p:nvPr/>
        </p:nvPicPr>
        <p:blipFill rotWithShape="1">
          <a:blip r:embed="rId3"/>
          <a:srcRect l="4244"/>
          <a:stretch/>
        </p:blipFill>
        <p:spPr>
          <a:xfrm>
            <a:off x="8472054" y="3725058"/>
            <a:ext cx="3342645" cy="2212826"/>
          </a:xfrm>
          <a:prstGeom prst="rect">
            <a:avLst/>
          </a:prstGeom>
        </p:spPr>
      </p:pic>
      <p:sp>
        <p:nvSpPr>
          <p:cNvPr id="12" name="TextBox 11">
            <a:extLst>
              <a:ext uri="{FF2B5EF4-FFF2-40B4-BE49-F238E27FC236}">
                <a16:creationId xmlns:a16="http://schemas.microsoft.com/office/drawing/2014/main" id="{64F9EA66-3D97-83A3-C650-DC289398B303}"/>
              </a:ext>
            </a:extLst>
          </p:cNvPr>
          <p:cNvSpPr txBox="1"/>
          <p:nvPr/>
        </p:nvSpPr>
        <p:spPr>
          <a:xfrm>
            <a:off x="832242" y="6235104"/>
            <a:ext cx="4939146" cy="400110"/>
          </a:xfrm>
          <a:prstGeom prst="rect">
            <a:avLst/>
          </a:prstGeom>
          <a:solidFill>
            <a:schemeClr val="bg1"/>
          </a:solidFill>
        </p:spPr>
        <p:txBody>
          <a:bodyPr wrap="square">
            <a:spAutoFit/>
          </a:bodyPr>
          <a:lstStyle/>
          <a:p>
            <a:r>
              <a:rPr lang="en-US" sz="1000" dirty="0">
                <a:latin typeface="Arial" panose="020B0604020202020204" pitchFamily="34" charset="0"/>
                <a:cs typeface="Arial" panose="020B0604020202020204" pitchFamily="34" charset="0"/>
                <a:hlinkClick r:id="rId4"/>
              </a:rPr>
              <a:t>https://aemo.com.au/-/media/files/initiatives/primary-frequency-response/2023/gfm-voluntary-spec.pdf?la=en&amp;hash=F8D999025BBC565E86F3B0E19E40A08E</a:t>
            </a:r>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5010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E890-88DB-2907-136A-E6C3335A4619}"/>
              </a:ext>
            </a:extLst>
          </p:cNvPr>
          <p:cNvSpPr>
            <a:spLocks noGrp="1"/>
          </p:cNvSpPr>
          <p:nvPr>
            <p:ph type="title"/>
          </p:nvPr>
        </p:nvSpPr>
        <p:spPr/>
        <p:txBody>
          <a:bodyPr/>
          <a:lstStyle/>
          <a:p>
            <a:r>
              <a:rPr lang="en-US" dirty="0"/>
              <a:t>Inertial Response</a:t>
            </a:r>
          </a:p>
        </p:txBody>
      </p:sp>
      <p:sp>
        <p:nvSpPr>
          <p:cNvPr id="3" name="Content Placeholder 2">
            <a:extLst>
              <a:ext uri="{FF2B5EF4-FFF2-40B4-BE49-F238E27FC236}">
                <a16:creationId xmlns:a16="http://schemas.microsoft.com/office/drawing/2014/main" id="{C6251C3D-1BD1-5A8A-65F9-379AE09E4557}"/>
              </a:ext>
            </a:extLst>
          </p:cNvPr>
          <p:cNvSpPr>
            <a:spLocks noGrp="1"/>
          </p:cNvSpPr>
          <p:nvPr>
            <p:ph sz="quarter" idx="10"/>
          </p:nvPr>
        </p:nvSpPr>
        <p:spPr>
          <a:xfrm>
            <a:off x="762000" y="1855789"/>
            <a:ext cx="10555574" cy="4435283"/>
          </a:xfrm>
        </p:spPr>
        <p:txBody>
          <a:bodyPr/>
          <a:lstStyle/>
          <a:p>
            <a:pPr marL="231775" indent="-231775">
              <a:lnSpc>
                <a:spcPct val="108000"/>
              </a:lnSpc>
              <a:buSzPct val="100000"/>
            </a:pPr>
            <a:r>
              <a:rPr lang="en-US" b="1" dirty="0">
                <a:solidFill>
                  <a:schemeClr val="tx1"/>
                </a:solidFill>
                <a:latin typeface="Arial" panose="020B0604020202020204" pitchFamily="34" charset="0"/>
                <a:cs typeface="Arial" panose="020B0604020202020204" pitchFamily="34" charset="0"/>
              </a:rPr>
              <a:t>Inertial response </a:t>
            </a:r>
            <a:r>
              <a:rPr lang="en-US" dirty="0">
                <a:solidFill>
                  <a:schemeClr val="tx1"/>
                </a:solidFill>
                <a:latin typeface="Arial" panose="020B0604020202020204" pitchFamily="34" charset="0"/>
                <a:cs typeface="Arial" panose="020B0604020202020204" pitchFamily="34" charset="0"/>
              </a:rPr>
              <a:t>from GFM inverters should be inherent (no calculation of frequency), providing a near-instantaneous active power response to a grid disturbance (e.g. load or generation trip) </a:t>
            </a:r>
          </a:p>
          <a:p>
            <a:pPr marL="231775" indent="-231775">
              <a:lnSpc>
                <a:spcPct val="108000"/>
              </a:lnSpc>
              <a:buSzPct val="100000"/>
            </a:pPr>
            <a:r>
              <a:rPr lang="en-US" dirty="0">
                <a:solidFill>
                  <a:schemeClr val="tx1"/>
                </a:solidFill>
                <a:latin typeface="Arial" panose="020B0604020202020204" pitchFamily="34" charset="0"/>
                <a:cs typeface="Arial" panose="020B0604020202020204" pitchFamily="34" charset="0"/>
              </a:rPr>
              <a:t>If the inertia is configurable, it needs to be tuned based on network conditions and requirements (high inertia constant may increase power oscillations, particularly in strong systems).</a:t>
            </a:r>
          </a:p>
        </p:txBody>
      </p:sp>
      <p:pic>
        <p:nvPicPr>
          <p:cNvPr id="5" name="Picture 4">
            <a:extLst>
              <a:ext uri="{FF2B5EF4-FFF2-40B4-BE49-F238E27FC236}">
                <a16:creationId xmlns:a16="http://schemas.microsoft.com/office/drawing/2014/main" id="{59DFE99A-8388-0CD1-43A5-847436E88E32}"/>
              </a:ext>
            </a:extLst>
          </p:cNvPr>
          <p:cNvPicPr>
            <a:picLocks noChangeAspect="1"/>
          </p:cNvPicPr>
          <p:nvPr/>
        </p:nvPicPr>
        <p:blipFill rotWithShape="1">
          <a:blip r:embed="rId3"/>
          <a:srcRect b="2966"/>
          <a:stretch/>
        </p:blipFill>
        <p:spPr>
          <a:xfrm>
            <a:off x="2705726" y="3619097"/>
            <a:ext cx="7211371" cy="2961585"/>
          </a:xfrm>
          <a:prstGeom prst="rect">
            <a:avLst/>
          </a:prstGeom>
        </p:spPr>
      </p:pic>
      <p:sp>
        <p:nvSpPr>
          <p:cNvPr id="6" name="TextBox 5">
            <a:extLst>
              <a:ext uri="{FF2B5EF4-FFF2-40B4-BE49-F238E27FC236}">
                <a16:creationId xmlns:a16="http://schemas.microsoft.com/office/drawing/2014/main" id="{01C9975A-997D-4927-9329-F3BA4CB6F2EA}"/>
              </a:ext>
            </a:extLst>
          </p:cNvPr>
          <p:cNvSpPr txBox="1"/>
          <p:nvPr/>
        </p:nvSpPr>
        <p:spPr>
          <a:xfrm>
            <a:off x="907307" y="6483319"/>
            <a:ext cx="1026496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hlinkClick r:id="rId4"/>
              </a:rPr>
              <a:t>https://aemo.com.au/-/media/files/initiatives/primary-frequency-response/2023/gfm-voluntary-spec.pdf?la=en&amp;hash=F8D999025BBC565E86F3B0E19E40A08E</a:t>
            </a:r>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481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D304-DFCD-375C-3171-246570AFF507}"/>
              </a:ext>
            </a:extLst>
          </p:cNvPr>
          <p:cNvSpPr>
            <a:spLocks noGrp="1"/>
          </p:cNvSpPr>
          <p:nvPr>
            <p:ph type="title"/>
          </p:nvPr>
        </p:nvSpPr>
        <p:spPr/>
        <p:txBody>
          <a:bodyPr/>
          <a:lstStyle/>
          <a:p>
            <a:r>
              <a:rPr lang="en-US" dirty="0"/>
              <a:t>Other ‘Core’ Capability Requirements</a:t>
            </a:r>
          </a:p>
        </p:txBody>
      </p:sp>
      <p:sp>
        <p:nvSpPr>
          <p:cNvPr id="3" name="Content Placeholder 2">
            <a:extLst>
              <a:ext uri="{FF2B5EF4-FFF2-40B4-BE49-F238E27FC236}">
                <a16:creationId xmlns:a16="http://schemas.microsoft.com/office/drawing/2014/main" id="{A50B9FA1-31EB-93D5-A487-EB4FF2BA0DB2}"/>
              </a:ext>
            </a:extLst>
          </p:cNvPr>
          <p:cNvSpPr>
            <a:spLocks noGrp="1"/>
          </p:cNvSpPr>
          <p:nvPr>
            <p:ph sz="quarter" idx="10"/>
          </p:nvPr>
        </p:nvSpPr>
        <p:spPr/>
        <p:txBody>
          <a:bodyPr/>
          <a:lstStyle/>
          <a:p>
            <a:pPr marL="231775" indent="-231775">
              <a:lnSpc>
                <a:spcPct val="108000"/>
              </a:lnSpc>
              <a:buSzPct val="100000"/>
            </a:pPr>
            <a:r>
              <a:rPr lang="en-US" b="1" dirty="0">
                <a:solidFill>
                  <a:schemeClr val="tx1"/>
                </a:solidFill>
                <a:latin typeface="Arial" panose="020B0604020202020204" pitchFamily="34" charset="0"/>
                <a:cs typeface="Arial" panose="020B0604020202020204" pitchFamily="34" charset="0"/>
              </a:rPr>
              <a:t>Surviving Loss of Last Synchronous Machine (SM)</a:t>
            </a:r>
            <a:r>
              <a:rPr lang="en-US" dirty="0">
                <a:solidFill>
                  <a:schemeClr val="tx1"/>
                </a:solidFill>
                <a:latin typeface="Arial" panose="020B0604020202020204" pitchFamily="34" charset="0"/>
                <a:cs typeface="Arial" panose="020B0604020202020204" pitchFamily="34" charset="0"/>
              </a:rPr>
              <a:t>: operate stably in a grid without any other GFM inverters or SMs; remain stable for a transition from a grid with SMs to one without (and back); provide frequency and reactive support, unaffected by these transitions. All of that, provided the resultant state of the system is within the operating envelope of the GFM inverter. </a:t>
            </a:r>
          </a:p>
          <a:p>
            <a:pPr marL="231775" indent="-231775">
              <a:lnSpc>
                <a:spcPct val="108000"/>
              </a:lnSpc>
              <a:buSzPct val="100000"/>
            </a:pPr>
            <a:r>
              <a:rPr lang="en-US" b="1" dirty="0">
                <a:solidFill>
                  <a:schemeClr val="tx1"/>
                </a:solidFill>
                <a:latin typeface="Arial" panose="020B0604020202020204" pitchFamily="34" charset="0"/>
                <a:cs typeface="Arial" panose="020B0604020202020204" pitchFamily="34" charset="0"/>
              </a:rPr>
              <a:t>Operate stably under a very low short circuit ratio</a:t>
            </a:r>
            <a:r>
              <a:rPr lang="en-US" dirty="0">
                <a:solidFill>
                  <a:schemeClr val="tx1"/>
                </a:solidFill>
                <a:latin typeface="Arial" panose="020B0604020202020204" pitchFamily="34" charset="0"/>
                <a:cs typeface="Arial" panose="020B0604020202020204" pitchFamily="34" charset="0"/>
              </a:rPr>
              <a:t>, as defined by the system operator; provide system strength support to nearby GFL inverters during and after disturbances.</a:t>
            </a:r>
          </a:p>
          <a:p>
            <a:pPr marL="231775" indent="-231775">
              <a:lnSpc>
                <a:spcPct val="108000"/>
              </a:lnSpc>
              <a:buSzPct val="100000"/>
            </a:pPr>
            <a:r>
              <a:rPr lang="en-US" b="1" dirty="0">
                <a:solidFill>
                  <a:schemeClr val="tx1"/>
                </a:solidFill>
                <a:latin typeface="Arial" panose="020B0604020202020204" pitchFamily="34" charset="0"/>
                <a:cs typeface="Arial" panose="020B0604020202020204" pitchFamily="34" charset="0"/>
              </a:rPr>
              <a:t>Provide positive damping for oscillations</a:t>
            </a:r>
            <a:r>
              <a:rPr lang="en-US" dirty="0">
                <a:solidFill>
                  <a:schemeClr val="tx1"/>
                </a:solidFill>
                <a:latin typeface="Arial" panose="020B0604020202020204" pitchFamily="34" charset="0"/>
                <a:cs typeface="Arial" panose="020B0604020202020204" pitchFamily="34" charset="0"/>
              </a:rPr>
              <a:t>: following a disturbance GFM inverter output should be adequately damped; add damping to the system for the oscillatory phenomena: </a:t>
            </a:r>
          </a:p>
          <a:p>
            <a:pPr marL="457200" indent="-231775">
              <a:lnSpc>
                <a:spcPct val="108000"/>
              </a:lnSpc>
              <a:buSzPct val="100000"/>
              <a:buFontTx/>
              <a:buChar char="–"/>
            </a:pPr>
            <a:r>
              <a:rPr lang="en-US" dirty="0">
                <a:solidFill>
                  <a:schemeClr val="tx1"/>
                </a:solidFill>
                <a:latin typeface="Arial" panose="020B0604020202020204" pitchFamily="34" charset="0"/>
                <a:cs typeface="Arial" panose="020B0604020202020204" pitchFamily="34" charset="0"/>
              </a:rPr>
              <a:t>SSCI (either between GFL inverters or GFL inverter and grid)</a:t>
            </a:r>
          </a:p>
          <a:p>
            <a:pPr marL="457200" indent="-231775">
              <a:lnSpc>
                <a:spcPct val="108000"/>
              </a:lnSpc>
              <a:buSzPct val="100000"/>
              <a:buFontTx/>
              <a:buChar char="–"/>
            </a:pPr>
            <a:r>
              <a:rPr lang="en-US" dirty="0">
                <a:solidFill>
                  <a:schemeClr val="tx1"/>
                </a:solidFill>
                <a:latin typeface="Arial" panose="020B0604020202020204" pitchFamily="34" charset="0"/>
                <a:cs typeface="Arial" panose="020B0604020202020204" pitchFamily="34" charset="0"/>
              </a:rPr>
              <a:t>Rotor angle modes of oscillation inter-area modes of oscillation </a:t>
            </a:r>
          </a:p>
          <a:p>
            <a:pPr marL="457200" indent="-231775">
              <a:lnSpc>
                <a:spcPct val="108000"/>
              </a:lnSpc>
              <a:buSzPct val="100000"/>
              <a:buFontTx/>
              <a:buChar char="–"/>
            </a:pPr>
            <a:r>
              <a:rPr lang="en-US" dirty="0">
                <a:solidFill>
                  <a:schemeClr val="tx1"/>
                </a:solidFill>
                <a:latin typeface="Arial" panose="020B0604020202020204" pitchFamily="34" charset="0"/>
                <a:cs typeface="Arial" panose="020B0604020202020204" pitchFamily="34" charset="0"/>
              </a:rPr>
              <a:t>Oscillations at harmonic frequencies which result from interactions of electrical and control resonances.</a:t>
            </a:r>
          </a:p>
        </p:txBody>
      </p:sp>
      <p:sp>
        <p:nvSpPr>
          <p:cNvPr id="4" name="TextBox 3">
            <a:extLst>
              <a:ext uri="{FF2B5EF4-FFF2-40B4-BE49-F238E27FC236}">
                <a16:creationId xmlns:a16="http://schemas.microsoft.com/office/drawing/2014/main" id="{23A58C01-7434-82AC-CC2C-F02D428F8E09}"/>
              </a:ext>
            </a:extLst>
          </p:cNvPr>
          <p:cNvSpPr txBox="1"/>
          <p:nvPr/>
        </p:nvSpPr>
        <p:spPr>
          <a:xfrm>
            <a:off x="1045118" y="6419371"/>
            <a:ext cx="1026496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hlinkClick r:id="rId3"/>
              </a:rPr>
              <a:t>https://aemo.com.au/-/media/files/initiatives/primary-frequency-response/2023/gfm-voluntary-spec.pdf?la=en&amp;hash=F8D999025BBC565E86F3B0E19E40A08E</a:t>
            </a:r>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07993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7182-D83B-076E-BDCF-E146BD207573}"/>
              </a:ext>
            </a:extLst>
          </p:cNvPr>
          <p:cNvSpPr>
            <a:spLocks noGrp="1"/>
          </p:cNvSpPr>
          <p:nvPr>
            <p:ph type="title"/>
          </p:nvPr>
        </p:nvSpPr>
        <p:spPr/>
        <p:txBody>
          <a:bodyPr/>
          <a:lstStyle/>
          <a:p>
            <a:r>
              <a:rPr lang="en-US" dirty="0"/>
              <a:t>‘Additional’ Capabilities</a:t>
            </a:r>
          </a:p>
        </p:txBody>
      </p:sp>
      <p:sp>
        <p:nvSpPr>
          <p:cNvPr id="3" name="Content Placeholder 2">
            <a:extLst>
              <a:ext uri="{FF2B5EF4-FFF2-40B4-BE49-F238E27FC236}">
                <a16:creationId xmlns:a16="http://schemas.microsoft.com/office/drawing/2014/main" id="{00455611-0503-7CA5-9E73-3562D8549491}"/>
              </a:ext>
            </a:extLst>
          </p:cNvPr>
          <p:cNvSpPr>
            <a:spLocks noGrp="1"/>
          </p:cNvSpPr>
          <p:nvPr>
            <p:ph sz="quarter" idx="10"/>
          </p:nvPr>
        </p:nvSpPr>
        <p:spPr/>
        <p:txBody>
          <a:bodyPr/>
          <a:lstStyle/>
          <a:p>
            <a:pPr marL="231775" indent="-231775">
              <a:buSzPct val="100000"/>
            </a:pPr>
            <a:r>
              <a:rPr lang="en-US" sz="2000" dirty="0">
                <a:solidFill>
                  <a:schemeClr val="tx1"/>
                </a:solidFill>
                <a:latin typeface="Arial" panose="020B0604020202020204" pitchFamily="34" charset="0"/>
                <a:cs typeface="Arial" panose="020B0604020202020204" pitchFamily="34" charset="0"/>
              </a:rPr>
              <a:t>Larger headroom and energy buffer</a:t>
            </a:r>
          </a:p>
          <a:p>
            <a:pPr marL="231775" indent="-231775">
              <a:buSzPct val="100000"/>
            </a:pPr>
            <a:r>
              <a:rPr lang="en-US" sz="2000" dirty="0">
                <a:solidFill>
                  <a:schemeClr val="tx1"/>
                </a:solidFill>
                <a:latin typeface="Arial" panose="020B0604020202020204" pitchFamily="34" charset="0"/>
                <a:cs typeface="Arial" panose="020B0604020202020204" pitchFamily="34" charset="0"/>
              </a:rPr>
              <a:t>Current capability above continuous rating </a:t>
            </a:r>
          </a:p>
          <a:p>
            <a:pPr marL="231775" indent="-231775">
              <a:buSzPct val="100000"/>
            </a:pPr>
            <a:r>
              <a:rPr lang="en-US" sz="2000" dirty="0">
                <a:solidFill>
                  <a:schemeClr val="tx1"/>
                </a:solidFill>
                <a:latin typeface="Arial" panose="020B0604020202020204" pitchFamily="34" charset="0"/>
                <a:cs typeface="Arial" panose="020B0604020202020204" pitchFamily="34" charset="0"/>
              </a:rPr>
              <a:t>Black start capability</a:t>
            </a:r>
          </a:p>
          <a:p>
            <a:pPr marL="231775" indent="-231775">
              <a:buSzPct val="100000"/>
            </a:pPr>
            <a:r>
              <a:rPr lang="en-US" sz="2000" dirty="0">
                <a:solidFill>
                  <a:schemeClr val="tx1"/>
                </a:solidFill>
                <a:latin typeface="Arial" panose="020B0604020202020204" pitchFamily="34" charset="0"/>
                <a:cs typeface="Arial" panose="020B0604020202020204" pitchFamily="34" charset="0"/>
              </a:rPr>
              <a:t>Power quality improvement</a:t>
            </a:r>
          </a:p>
        </p:txBody>
      </p:sp>
      <p:sp>
        <p:nvSpPr>
          <p:cNvPr id="4" name="TextBox 3">
            <a:extLst>
              <a:ext uri="{FF2B5EF4-FFF2-40B4-BE49-F238E27FC236}">
                <a16:creationId xmlns:a16="http://schemas.microsoft.com/office/drawing/2014/main" id="{82CF551E-7B7A-8484-EC92-2EE809F2955B}"/>
              </a:ext>
            </a:extLst>
          </p:cNvPr>
          <p:cNvSpPr txBox="1"/>
          <p:nvPr/>
        </p:nvSpPr>
        <p:spPr>
          <a:xfrm>
            <a:off x="1045118" y="6419371"/>
            <a:ext cx="10264960" cy="246221"/>
          </a:xfrm>
          <a:prstGeom prst="rect">
            <a:avLst/>
          </a:prstGeom>
          <a:noFill/>
        </p:spPr>
        <p:txBody>
          <a:bodyPr wrap="square">
            <a:spAutoFit/>
          </a:bodyPr>
          <a:lstStyle/>
          <a:p>
            <a:r>
              <a:rPr lang="en-US" sz="1000" dirty="0">
                <a:latin typeface="Arial" panose="020B0604020202020204" pitchFamily="34" charset="0"/>
                <a:cs typeface="Arial" panose="020B0604020202020204" pitchFamily="34" charset="0"/>
                <a:hlinkClick r:id="rId2"/>
              </a:rPr>
              <a:t>https://aemo.com.au/-/media/files/initiatives/primary-frequency-response/2023/gfm-voluntary-spec.pdf?la=en&amp;hash=F8D999025BBC565E86F3B0E19E40A08E</a:t>
            </a:r>
            <a:r>
              <a:rPr lang="en-US" sz="1000" dirty="0">
                <a:latin typeface="Arial" panose="020B0604020202020204" pitchFamily="34" charset="0"/>
                <a:cs typeface="Arial" panose="020B0604020202020204" pitchFamily="34" charset="0"/>
              </a:rPr>
              <a:t> </a:t>
            </a:r>
          </a:p>
        </p:txBody>
      </p:sp>
      <p:sp>
        <p:nvSpPr>
          <p:cNvPr id="5" name="Content Placeholder 2">
            <a:extLst>
              <a:ext uri="{FF2B5EF4-FFF2-40B4-BE49-F238E27FC236}">
                <a16:creationId xmlns:a16="http://schemas.microsoft.com/office/drawing/2014/main" id="{FCA31078-9B9C-C603-D92C-BFFC9044E6D6}"/>
              </a:ext>
            </a:extLst>
          </p:cNvPr>
          <p:cNvSpPr txBox="1">
            <a:spLocks/>
          </p:cNvSpPr>
          <p:nvPr/>
        </p:nvSpPr>
        <p:spPr>
          <a:xfrm>
            <a:off x="7141117" y="1657381"/>
            <a:ext cx="3575154" cy="4435283"/>
          </a:xfrm>
          <a:prstGeom prst="rect">
            <a:avLst/>
          </a:prstGeom>
        </p:spPr>
        <p:txBody>
          <a:bodyPr/>
          <a:lstStyle>
            <a:lvl1pPr marL="117475" indent="-117475" algn="l" defTabSz="914400" rtl="0" eaLnBrk="1" latinLnBrk="0" hangingPunct="1">
              <a:lnSpc>
                <a:spcPct val="90000"/>
              </a:lnSpc>
              <a:spcBef>
                <a:spcPts val="1000"/>
              </a:spcBef>
              <a:buClr>
                <a:srgbClr val="F15934"/>
              </a:buClr>
              <a:buSzPct val="60000"/>
              <a:buFont typeface="Wingdings" pitchFamily="2" charset="2"/>
              <a:buChar char="§"/>
              <a:tabLst/>
              <a:defRPr sz="1800" b="0" i="0" kern="1200">
                <a:ln>
                  <a:noFill/>
                </a:ln>
                <a:solidFill>
                  <a:schemeClr val="tx1">
                    <a:lumMod val="50000"/>
                    <a:lumOff val="50000"/>
                  </a:schemeClr>
                </a:solidFill>
                <a:latin typeface="Adobe Garamond Pro" panose="02020502060506020403" pitchFamily="18" charset="77"/>
                <a:ea typeface="+mn-ea"/>
                <a:cs typeface="+mn-cs"/>
              </a:defRPr>
            </a:lvl1pPr>
            <a:lvl2pPr marL="517525" indent="-231775" algn="l" defTabSz="914400" rtl="0" eaLnBrk="1" latinLnBrk="0" hangingPunct="1">
              <a:lnSpc>
                <a:spcPct val="90000"/>
              </a:lnSpc>
              <a:spcBef>
                <a:spcPts val="500"/>
              </a:spcBef>
              <a:buClr>
                <a:srgbClr val="F15934"/>
              </a:buClr>
              <a:buSzPct val="60000"/>
              <a:buFont typeface="Wingdings" pitchFamily="2" charset="2"/>
              <a:buChar char="§"/>
              <a:tabLst/>
              <a:defRPr sz="1800" b="0" i="0" kern="1200">
                <a:ln>
                  <a:noFill/>
                </a:ln>
                <a:solidFill>
                  <a:schemeClr val="tx1">
                    <a:lumMod val="50000"/>
                    <a:lumOff val="50000"/>
                  </a:schemeClr>
                </a:solidFill>
                <a:latin typeface="Adobe Garamond Pro" panose="02020502060506020403" pitchFamily="18" charset="77"/>
                <a:ea typeface="+mn-ea"/>
                <a:cs typeface="+mn-cs"/>
              </a:defRPr>
            </a:lvl2pPr>
            <a:lvl3pPr marL="858838" indent="-176213" algn="l" defTabSz="914400" rtl="0" eaLnBrk="1" latinLnBrk="0" hangingPunct="1">
              <a:lnSpc>
                <a:spcPct val="90000"/>
              </a:lnSpc>
              <a:spcBef>
                <a:spcPts val="500"/>
              </a:spcBef>
              <a:buClr>
                <a:srgbClr val="F15934"/>
              </a:buClr>
              <a:buSzPct val="60000"/>
              <a:buFont typeface="Wingdings" pitchFamily="2" charset="2"/>
              <a:buChar char="§"/>
              <a:tabLst/>
              <a:defRPr sz="1600" b="0" i="0" kern="1200">
                <a:ln>
                  <a:noFill/>
                </a:ln>
                <a:solidFill>
                  <a:schemeClr val="tx1">
                    <a:lumMod val="50000"/>
                    <a:lumOff val="50000"/>
                  </a:schemeClr>
                </a:solidFill>
                <a:latin typeface="Adobe Garamond Pro" panose="02020502060506020403" pitchFamily="18" charset="77"/>
                <a:ea typeface="+mn-ea"/>
                <a:cs typeface="+mn-cs"/>
              </a:defRPr>
            </a:lvl3pPr>
            <a:lvl4pPr marL="1270000" indent="-177800" algn="l" defTabSz="914400" rtl="0" eaLnBrk="1" latinLnBrk="0" hangingPunct="1">
              <a:lnSpc>
                <a:spcPct val="90000"/>
              </a:lnSpc>
              <a:spcBef>
                <a:spcPts val="500"/>
              </a:spcBef>
              <a:buClr>
                <a:srgbClr val="F15934"/>
              </a:buClr>
              <a:buSzPct val="60000"/>
              <a:buFont typeface="Wingdings" pitchFamily="2" charset="2"/>
              <a:buChar char="§"/>
              <a:tabLst/>
              <a:defRPr sz="1600" b="0" i="0" kern="1200">
                <a:ln>
                  <a:noFill/>
                </a:ln>
                <a:solidFill>
                  <a:schemeClr val="tx1">
                    <a:lumMod val="50000"/>
                    <a:lumOff val="50000"/>
                  </a:schemeClr>
                </a:solidFill>
                <a:latin typeface="Adobe Garamond Pro" panose="02020502060506020403" pitchFamily="18" charset="77"/>
                <a:ea typeface="+mn-ea"/>
                <a:cs typeface="+mn-cs"/>
              </a:defRPr>
            </a:lvl4pPr>
            <a:lvl5pPr marL="1611313" indent="-233363" algn="l" defTabSz="914400" rtl="0" eaLnBrk="1" latinLnBrk="0" hangingPunct="1">
              <a:lnSpc>
                <a:spcPct val="90000"/>
              </a:lnSpc>
              <a:spcBef>
                <a:spcPts val="500"/>
              </a:spcBef>
              <a:buClr>
                <a:srgbClr val="F15934"/>
              </a:buClr>
              <a:buSzPct val="60000"/>
              <a:buFont typeface="Wingdings" pitchFamily="2" charset="2"/>
              <a:buChar char="§"/>
              <a:tabLst/>
              <a:defRPr sz="1600" b="0" i="0" kern="1200">
                <a:ln>
                  <a:noFill/>
                </a:ln>
                <a:solidFill>
                  <a:schemeClr val="tx1">
                    <a:lumMod val="50000"/>
                    <a:lumOff val="50000"/>
                  </a:schemeClr>
                </a:solidFill>
                <a:latin typeface="Adobe Garamond Pro" panose="020205020605060204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b="1" u="sng" dirty="0">
                <a:solidFill>
                  <a:schemeClr val="tx1"/>
                </a:solidFill>
                <a:latin typeface="Arial" panose="020B0604020202020204" pitchFamily="34" charset="0"/>
                <a:cs typeface="Arial" panose="020B0604020202020204" pitchFamily="34" charset="0"/>
              </a:rPr>
              <a:t>Next steps for this effort were:</a:t>
            </a:r>
          </a:p>
          <a:p>
            <a:pPr marL="231775" indent="-231775">
              <a:lnSpc>
                <a:spcPct val="108000"/>
              </a:lnSpc>
              <a:buSzPct val="100000"/>
            </a:pPr>
            <a:r>
              <a:rPr lang="en-US" dirty="0">
                <a:solidFill>
                  <a:schemeClr val="tx1"/>
                </a:solidFill>
                <a:latin typeface="Arial" panose="020B0604020202020204" pitchFamily="34" charset="0"/>
                <a:cs typeface="Arial" panose="020B0604020202020204" pitchFamily="34" charset="0"/>
              </a:rPr>
              <a:t>Develop a test plan and metrics for each of the qualitative capabilities to quantify requirements and to demonstrate that a device meets the specs (started, to be published in 2024)</a:t>
            </a:r>
          </a:p>
          <a:p>
            <a:pPr marL="231775" indent="-231775">
              <a:lnSpc>
                <a:spcPct val="108000"/>
              </a:lnSpc>
              <a:buSzPct val="100000"/>
            </a:pPr>
            <a:r>
              <a:rPr lang="en-US" dirty="0">
                <a:solidFill>
                  <a:schemeClr val="tx1"/>
                </a:solidFill>
                <a:latin typeface="Arial" panose="020B0604020202020204" pitchFamily="34" charset="0"/>
                <a:cs typeface="Arial" panose="020B0604020202020204" pitchFamily="34" charset="0"/>
              </a:rPr>
              <a:t>Develop methodology to account for contributions from GFM devices in planning studies (some contributions are dependent on the operating point)</a:t>
            </a:r>
          </a:p>
        </p:txBody>
      </p:sp>
    </p:spTree>
    <p:extLst>
      <p:ext uri="{BB962C8B-B14F-4D97-AF65-F5344CB8AC3E}">
        <p14:creationId xmlns:p14="http://schemas.microsoft.com/office/powerpoint/2010/main" val="235478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25F0-5736-6DFF-3FB8-FDF4AB48C274}"/>
              </a:ext>
            </a:extLst>
          </p:cNvPr>
          <p:cNvSpPr>
            <a:spLocks noGrp="1"/>
          </p:cNvSpPr>
          <p:nvPr>
            <p:ph type="title"/>
          </p:nvPr>
        </p:nvSpPr>
        <p:spPr/>
        <p:txBody>
          <a:bodyPr/>
          <a:lstStyle/>
          <a:p>
            <a:r>
              <a:rPr lang="en-US" dirty="0"/>
              <a:t>‘Core’ Requirements Test Framework </a:t>
            </a:r>
          </a:p>
        </p:txBody>
      </p:sp>
      <p:sp>
        <p:nvSpPr>
          <p:cNvPr id="3" name="Content Placeholder 2">
            <a:extLst>
              <a:ext uri="{FF2B5EF4-FFF2-40B4-BE49-F238E27FC236}">
                <a16:creationId xmlns:a16="http://schemas.microsoft.com/office/drawing/2014/main" id="{48B2437A-9F1F-FCAD-BA8A-4B254D129FCA}"/>
              </a:ext>
            </a:extLst>
          </p:cNvPr>
          <p:cNvSpPr>
            <a:spLocks noGrp="1"/>
          </p:cNvSpPr>
          <p:nvPr>
            <p:ph sz="quarter" idx="10"/>
          </p:nvPr>
        </p:nvSpPr>
        <p:spPr>
          <a:xfrm>
            <a:off x="762000" y="1855789"/>
            <a:ext cx="6290872" cy="4435283"/>
          </a:xfrm>
        </p:spPr>
        <p:txBody>
          <a:bodyPr/>
          <a:lstStyle/>
          <a:p>
            <a:pPr marL="0" indent="0">
              <a:lnSpc>
                <a:spcPct val="108000"/>
              </a:lnSpc>
              <a:buNone/>
            </a:pPr>
            <a:r>
              <a:rPr lang="en-US" sz="2000" b="1" dirty="0">
                <a:solidFill>
                  <a:schemeClr val="tx1"/>
                </a:solidFill>
                <a:latin typeface="Arial" panose="020B0604020202020204" pitchFamily="34" charset="0"/>
                <a:cs typeface="Arial" panose="020B0604020202020204" pitchFamily="34" charset="0"/>
              </a:rPr>
              <a:t>Purpose: </a:t>
            </a:r>
            <a:r>
              <a:rPr lang="en-US" sz="2000" dirty="0">
                <a:solidFill>
                  <a:schemeClr val="tx1"/>
                </a:solidFill>
                <a:latin typeface="Arial" panose="020B0604020202020204" pitchFamily="34" charset="0"/>
                <a:cs typeface="Arial" panose="020B0604020202020204" pitchFamily="34" charset="0"/>
              </a:rPr>
              <a:t>Provide an informative framework for testing equipment and control modes in simulation, </a:t>
            </a:r>
          </a:p>
          <a:p>
            <a:pPr marL="0" indent="0">
              <a:lnSpc>
                <a:spcPct val="108000"/>
              </a:lnSpc>
              <a:buNone/>
            </a:pPr>
            <a:r>
              <a:rPr lang="en-US" sz="2000" dirty="0">
                <a:solidFill>
                  <a:schemeClr val="tx1"/>
                </a:solidFill>
                <a:latin typeface="Arial" panose="020B0604020202020204" pitchFamily="34" charset="0"/>
                <a:cs typeface="Arial" panose="020B0604020202020204" pitchFamily="34" charset="0"/>
              </a:rPr>
              <a:t>to determine whether GFM IBR can meet the requirements of the “core” capabilities listed in the Voluntary Specification and thereby provide expected benefits.</a:t>
            </a:r>
          </a:p>
          <a:p>
            <a:pPr marL="0" indent="0">
              <a:lnSpc>
                <a:spcPct val="108000"/>
              </a:lnSpc>
              <a:buNone/>
            </a:pPr>
            <a:r>
              <a:rPr lang="en-US" sz="2000" dirty="0">
                <a:solidFill>
                  <a:schemeClr val="tx1"/>
                </a:solidFill>
                <a:latin typeface="Arial" panose="020B0604020202020204" pitchFamily="34" charset="0"/>
                <a:cs typeface="Arial" panose="020B0604020202020204" pitchFamily="34" charset="0"/>
              </a:rPr>
              <a:t>The document accompanies the Voluntary Specification as a preliminary set of documents to provide guidance to stakeholders while the regulatory environment around grid-forming technology develops. </a:t>
            </a:r>
          </a:p>
        </p:txBody>
      </p:sp>
      <p:pic>
        <p:nvPicPr>
          <p:cNvPr id="5" name="Picture 4">
            <a:extLst>
              <a:ext uri="{FF2B5EF4-FFF2-40B4-BE49-F238E27FC236}">
                <a16:creationId xmlns:a16="http://schemas.microsoft.com/office/drawing/2014/main" id="{404610B3-5F77-94C4-EC01-5C419F1E08AE}"/>
              </a:ext>
            </a:extLst>
          </p:cNvPr>
          <p:cNvPicPr>
            <a:picLocks noChangeAspect="1"/>
          </p:cNvPicPr>
          <p:nvPr/>
        </p:nvPicPr>
        <p:blipFill>
          <a:blip r:embed="rId3"/>
          <a:stretch>
            <a:fillRect/>
          </a:stretch>
        </p:blipFill>
        <p:spPr>
          <a:xfrm>
            <a:off x="8241761" y="1481471"/>
            <a:ext cx="3353130" cy="4739448"/>
          </a:xfrm>
          <a:prstGeom prst="rect">
            <a:avLst/>
          </a:prstGeom>
        </p:spPr>
      </p:pic>
      <p:sp>
        <p:nvSpPr>
          <p:cNvPr id="7" name="TextBox 6">
            <a:extLst>
              <a:ext uri="{FF2B5EF4-FFF2-40B4-BE49-F238E27FC236}">
                <a16:creationId xmlns:a16="http://schemas.microsoft.com/office/drawing/2014/main" id="{955C2E39-19F3-E1DC-0C9A-CC4F7D476138}"/>
              </a:ext>
            </a:extLst>
          </p:cNvPr>
          <p:cNvSpPr txBox="1"/>
          <p:nvPr/>
        </p:nvSpPr>
        <p:spPr>
          <a:xfrm>
            <a:off x="7830487" y="6220919"/>
            <a:ext cx="4304051"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4"/>
              </a:rPr>
              <a:t>https://aemo.com.au/-/media/files/initiatives/engineering-framework/2023/grid-forming-inverters-jan-2024.pdf?la=en</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80945380"/>
      </p:ext>
    </p:extLst>
  </p:cSld>
  <p:clrMapOvr>
    <a:masterClrMapping/>
  </p:clrMapOvr>
</p:sld>
</file>

<file path=ppt/theme/theme1.xml><?xml version="1.0" encoding="utf-8"?>
<a:theme xmlns:a="http://schemas.openxmlformats.org/drawingml/2006/main" name="Office Theme">
  <a:themeElements>
    <a:clrScheme name="Energy Innovation">
      <a:dk1>
        <a:srgbClr val="000000"/>
      </a:dk1>
      <a:lt1>
        <a:srgbClr val="FFFFFF"/>
      </a:lt1>
      <a:dk2>
        <a:srgbClr val="44546A"/>
      </a:dk2>
      <a:lt2>
        <a:srgbClr val="E7E6E6"/>
      </a:lt2>
      <a:accent1>
        <a:srgbClr val="1C2558"/>
      </a:accent1>
      <a:accent2>
        <a:srgbClr val="FBAF40"/>
      </a:accent2>
      <a:accent3>
        <a:srgbClr val="D5D5D5"/>
      </a:accent3>
      <a:accent4>
        <a:srgbClr val="919191"/>
      </a:accent4>
      <a:accent5>
        <a:srgbClr val="F2A436"/>
      </a:accent5>
      <a:accent6>
        <a:srgbClr val="929292"/>
      </a:accent6>
      <a:hlink>
        <a:srgbClr val="005392"/>
      </a:hlink>
      <a:folHlink>
        <a:srgbClr val="92929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G Workshop GFM Presentation" id="{87531808-6D3E-4CA0-9F13-8BECDECC0DFD}" vid="{C841E32D-BD76-44A1-B13A-11D75AD0D644}"/>
    </a:ext>
  </a:extLst>
</a:theme>
</file>

<file path=ppt/theme/theme2.xml><?xml version="1.0" encoding="utf-8"?>
<a:theme xmlns:a="http://schemas.openxmlformats.org/drawingml/2006/main" name="EPRI 2022 Standard Template - LIGHT">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3 PowerPoint Template_FINAL" id="{B423788E-C16E-924F-AE7E-DB33C7376178}" vid="{50EA9ABB-EE54-8646-8B56-C93BD2B56E7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ESIG Workshop GFM Presentation</Template>
  <TotalTime>8837</TotalTime>
  <Words>2802</Words>
  <Application>Microsoft Office PowerPoint</Application>
  <PresentationFormat>Widescreen</PresentationFormat>
  <Paragraphs>163</Paragraphs>
  <Slides>20</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Adobe Garamond Pro</vt:lpstr>
      <vt:lpstr>Arial</vt:lpstr>
      <vt:lpstr>Calibri</vt:lpstr>
      <vt:lpstr>Calibri Light</vt:lpstr>
      <vt:lpstr>Century Gothic</vt:lpstr>
      <vt:lpstr>Courier New</vt:lpstr>
      <vt:lpstr>Montserrat</vt:lpstr>
      <vt:lpstr>Montserrat Medium</vt:lpstr>
      <vt:lpstr>Montserrat SemiBold</vt:lpstr>
      <vt:lpstr>Wingdings</vt:lpstr>
      <vt:lpstr>Office Theme</vt:lpstr>
      <vt:lpstr>EPRI 2022 Standard Template - LIGHT</vt:lpstr>
      <vt:lpstr>ERCOT IBRTF: NERC and Other Industry Updates</vt:lpstr>
      <vt:lpstr>Agenda</vt:lpstr>
      <vt:lpstr>AEMO: Voluntary Specification for Grid-forming Inverters, May 2023</vt:lpstr>
      <vt:lpstr>GFM Definition</vt:lpstr>
      <vt:lpstr>Response to Voltage Magnitude and Phase Angle Change</vt:lpstr>
      <vt:lpstr>Inertial Response</vt:lpstr>
      <vt:lpstr>Other ‘Core’ Capability Requirements</vt:lpstr>
      <vt:lpstr>‘Additional’ Capabilities</vt:lpstr>
      <vt:lpstr>‘Core’ Requirements Test Framework </vt:lpstr>
      <vt:lpstr>‘Core’ Requirements Test Framework </vt:lpstr>
      <vt:lpstr>Core’ Requirements Test Framework</vt:lpstr>
      <vt:lpstr>Core’ Requirements Test Framework</vt:lpstr>
      <vt:lpstr>ENTSO-E to Include GFM Requirements into the Grid Code </vt:lpstr>
      <vt:lpstr>ENTSO-E to Include GFM Requirements into the Grid Code </vt:lpstr>
      <vt:lpstr>ENTSO-E to Include GFM Requirements into the Grid Code </vt:lpstr>
      <vt:lpstr>ENTSO-E to Include GFM Requirements into the Grid Code </vt:lpstr>
      <vt:lpstr>ENTSO-E RfG 2.0, Current Draft as Approved by ACER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Forming Technology in Energy Systems Integration</dc:title>
  <dc:creator>Julia Matevosyan</dc:creator>
  <cp:lastModifiedBy>Julia</cp:lastModifiedBy>
  <cp:revision>3</cp:revision>
  <cp:lastPrinted>2022-10-07T02:58:26Z</cp:lastPrinted>
  <dcterms:created xsi:type="dcterms:W3CDTF">2022-05-16T15:19:42Z</dcterms:created>
  <dcterms:modified xsi:type="dcterms:W3CDTF">2024-02-09T04:48:42Z</dcterms:modified>
</cp:coreProperties>
</file>