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7"/>
  </p:notesMasterIdLst>
  <p:handoutMasterIdLst>
    <p:handoutMasterId r:id="rId18"/>
  </p:handoutMasterIdLst>
  <p:sldIdLst>
    <p:sldId id="682" r:id="rId7"/>
    <p:sldId id="688" r:id="rId8"/>
    <p:sldId id="663" r:id="rId9"/>
    <p:sldId id="689" r:id="rId10"/>
    <p:sldId id="696" r:id="rId11"/>
    <p:sldId id="690" r:id="rId12"/>
    <p:sldId id="692" r:id="rId13"/>
    <p:sldId id="693" r:id="rId14"/>
    <p:sldId id="694" r:id="rId15"/>
    <p:sldId id="695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93AA7F-861A-4740-9874-77149BC6632F}">
          <p14:sldIdLst>
            <p14:sldId id="682"/>
            <p14:sldId id="688"/>
            <p14:sldId id="663"/>
            <p14:sldId id="689"/>
            <p14:sldId id="696"/>
            <p14:sldId id="690"/>
            <p14:sldId id="692"/>
            <p14:sldId id="693"/>
            <p14:sldId id="694"/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210E16-8D79-8505-F57C-62CAD3E6CDAD}" name="Rowe, Evan" initials="RE" userId="S::Evan.Rowe@ercot.com::d81abe1c-6950-4df8-9373-68ccbd619277" providerId="AD"/>
  <p188:author id="{B9996E7C-7F43-782D-6924-D67A30165977}" name="Nathan Bigbee" initials="NB" userId="Nathan Bigbee" providerId="None"/>
  <p188:author id="{95B2E48F-FF42-0370-0F43-70643E8E4E1E}" name="Dwyer, Davida" initials="DD" userId="S::Davida.Dwyer@ercot.com::79b08b87-7cab-486c-83ce-9fe1deb6aa28" providerId="AD"/>
  <p188:author id="{681943A9-36B9-8CCE-5BB5-53154F9E201A}" name="Springer, Agee" initials="SA" userId="S::Agee.Springer@ercot.com::c70aae34-03cc-4ca4-9dc9-ab0f1f0f7e1f" providerId="AD"/>
  <p188:author id="{B23A98CE-C3AC-ADFF-85B2-5D055AEDD4B0}" name="Rowe, Evan" initials="RE" userId="S::evan.rowe@ercot.com::d81abe1c-6950-4df8-9373-68ccbd619277" providerId="AD"/>
  <p188:author id="{A9D76DD9-9A99-1096-2E66-173483C9F738}" name="King, Ryan" initials="KR" userId="S::Ryan.King@ercot.com::397dfbf6-562d-4090-9673-fd056153c15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BC7"/>
    <a:srgbClr val="003865"/>
    <a:srgbClr val="26D07C"/>
    <a:srgbClr val="5B6770"/>
    <a:srgbClr val="00AEC7"/>
    <a:srgbClr val="DEE1E2"/>
    <a:srgbClr val="FF8200"/>
    <a:srgbClr val="FFE6CC"/>
    <a:srgbClr val="E7E200"/>
    <a:srgbClr val="EB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160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, Haibo" userId="08a94ca9-9776-4d1e-abf2-9e3ad3d46e6e" providerId="ADAL" clId="{AC51BA77-923D-4375-98A9-DF1261B15409}"/>
    <pc:docChg chg="undo redo custSel addSld delSld modSld modSection">
      <pc:chgData name="You, Haibo" userId="08a94ca9-9776-4d1e-abf2-9e3ad3d46e6e" providerId="ADAL" clId="{AC51BA77-923D-4375-98A9-DF1261B15409}" dt="2024-02-07T23:24:29.394" v="1004" actId="20577"/>
      <pc:docMkLst>
        <pc:docMk/>
      </pc:docMkLst>
      <pc:sldChg chg="delCm modCm">
        <pc:chgData name="You, Haibo" userId="08a94ca9-9776-4d1e-abf2-9e3ad3d46e6e" providerId="ADAL" clId="{AC51BA77-923D-4375-98A9-DF1261B15409}" dt="2024-02-06T19:47:49.182" v="1"/>
        <pc:sldMkLst>
          <pc:docMk/>
          <pc:sldMk cId="2565505399" sldId="66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You, Haibo" userId="08a94ca9-9776-4d1e-abf2-9e3ad3d46e6e" providerId="ADAL" clId="{AC51BA77-923D-4375-98A9-DF1261B15409}" dt="2024-02-06T19:47:49.182" v="1"/>
              <pc2:cmMkLst xmlns:pc2="http://schemas.microsoft.com/office/powerpoint/2019/9/main/command">
                <pc:docMk/>
                <pc:sldMk cId="2565505399" sldId="663"/>
                <pc2:cmMk id="{D18348AD-5165-40AE-9B83-67B9F30CF70F}"/>
              </pc2:cmMkLst>
            </pc226:cmChg>
          </p:ext>
        </pc:extLst>
      </pc:sldChg>
      <pc:sldChg chg="modSp mod">
        <pc:chgData name="You, Haibo" userId="08a94ca9-9776-4d1e-abf2-9e3ad3d46e6e" providerId="ADAL" clId="{AC51BA77-923D-4375-98A9-DF1261B15409}" dt="2024-02-06T19:51:48.557" v="23" actId="20577"/>
        <pc:sldMkLst>
          <pc:docMk/>
          <pc:sldMk cId="326353238" sldId="690"/>
        </pc:sldMkLst>
        <pc:spChg chg="mod">
          <ac:chgData name="You, Haibo" userId="08a94ca9-9776-4d1e-abf2-9e3ad3d46e6e" providerId="ADAL" clId="{AC51BA77-923D-4375-98A9-DF1261B15409}" dt="2024-02-06T19:51:48.557" v="23" actId="20577"/>
          <ac:spMkLst>
            <pc:docMk/>
            <pc:sldMk cId="326353238" sldId="690"/>
            <ac:spMk id="3" creationId="{0902C924-73A2-17A9-A689-318131A671E6}"/>
          </ac:spMkLst>
        </pc:spChg>
      </pc:sldChg>
      <pc:sldChg chg="addSp delSp modSp mod modAnim">
        <pc:chgData name="You, Haibo" userId="08a94ca9-9776-4d1e-abf2-9e3ad3d46e6e" providerId="ADAL" clId="{AC51BA77-923D-4375-98A9-DF1261B15409}" dt="2024-02-07T20:23:40.324" v="548" actId="1036"/>
        <pc:sldMkLst>
          <pc:docMk/>
          <pc:sldMk cId="2851828799" sldId="692"/>
        </pc:sldMkLst>
        <pc:spChg chg="mod">
          <ac:chgData name="You, Haibo" userId="08a94ca9-9776-4d1e-abf2-9e3ad3d46e6e" providerId="ADAL" clId="{AC51BA77-923D-4375-98A9-DF1261B15409}" dt="2024-02-07T19:50:54.220" v="460" actId="338"/>
          <ac:spMkLst>
            <pc:docMk/>
            <pc:sldMk cId="2851828799" sldId="692"/>
            <ac:spMk id="2" creationId="{65F03016-F4D6-8A73-0D0E-2964033D57CC}"/>
          </ac:spMkLst>
        </pc:spChg>
        <pc:spChg chg="mod">
          <ac:chgData name="You, Haibo" userId="08a94ca9-9776-4d1e-abf2-9e3ad3d46e6e" providerId="ADAL" clId="{AC51BA77-923D-4375-98A9-DF1261B15409}" dt="2024-02-07T19:50:54.220" v="460" actId="338"/>
          <ac:spMkLst>
            <pc:docMk/>
            <pc:sldMk cId="2851828799" sldId="692"/>
            <ac:spMk id="3" creationId="{14CD6640-2452-E351-90B1-5A09AAFDC6EB}"/>
          </ac:spMkLst>
        </pc:spChg>
        <pc:spChg chg="mod">
          <ac:chgData name="You, Haibo" userId="08a94ca9-9776-4d1e-abf2-9e3ad3d46e6e" providerId="ADAL" clId="{AC51BA77-923D-4375-98A9-DF1261B15409}" dt="2024-02-07T19:50:54.220" v="460" actId="338"/>
          <ac:spMkLst>
            <pc:docMk/>
            <pc:sldMk cId="2851828799" sldId="692"/>
            <ac:spMk id="4" creationId="{61B86832-B4D3-899A-8E27-563BEF3D6DCD}"/>
          </ac:spMkLst>
        </pc:spChg>
        <pc:spChg chg="del mod topLvl">
          <ac:chgData name="You, Haibo" userId="08a94ca9-9776-4d1e-abf2-9e3ad3d46e6e" providerId="ADAL" clId="{AC51BA77-923D-4375-98A9-DF1261B15409}" dt="2024-02-06T22:55:09.490" v="397" actId="478"/>
          <ac:spMkLst>
            <pc:docMk/>
            <pc:sldMk cId="2851828799" sldId="692"/>
            <ac:spMk id="7" creationId="{FAB2EFAE-83A3-E939-495F-045BBE1781F5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" creationId="{49DE5F43-EA4D-EDE9-8A0B-9979A6AC37B2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" creationId="{A6077B11-5487-5CB1-C8D2-B71DB4F25B2A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0" creationId="{4CC0B0F3-2CAD-982B-86B4-BEE6135BBBA3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1" creationId="{E85F86F8-8D3D-7D1F-38D3-B1C377621A74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12" creationId="{C70CCFF3-C17B-2BAA-3C4F-80E39C6BDFBC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3" creationId="{9554C658-7E45-9B06-F6AC-1EE209F76DDA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4" creationId="{AAC08602-2D1F-2166-497F-4DC5160E0B95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5" creationId="{8E81F3BA-96CE-E094-2E43-8A4E1DD5C0E4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6" creationId="{E564795F-2378-BA0E-8542-7AEE62EA115B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7" creationId="{738AA91C-7BA8-D852-99D6-0E184B61EEE7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8" creationId="{9CF244BE-CBBA-294F-0913-15E0BB9D72B9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19" creationId="{2722BE1C-EC85-BCA0-7A34-D5716B6BB91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0" creationId="{AD6B0336-8029-CB5E-49AA-2F8C52BCC7C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1" creationId="{E15E02B6-8A23-E2A1-8A2A-87A7A99E0885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2" creationId="{46B0B7C4-24CC-1A17-446D-8081A1842C4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3" creationId="{44206C5C-FDED-4612-723E-798F8DD9BA7A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4" creationId="{9879DC27-A4E9-19E7-CC35-F0C88144A03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5" creationId="{B663F3CE-A99E-A812-210B-ECE104C61F21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6" creationId="{04CF4271-2625-2B20-68A0-3535034036F2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7" creationId="{502FEDC0-D946-7539-1B84-FD7EA7846EB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8" creationId="{6410D94B-36FF-326F-0E5B-0101E824D0AB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29" creationId="{6AB15247-7797-85DD-93D3-EF5640FE6B4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0" creationId="{A65976C4-9987-03E0-EB3B-0F873DCCCA5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1" creationId="{12BF261B-27C1-CC65-9888-45CD1B03B28C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2" creationId="{A2C51B0D-4312-2580-AF39-8AF3D6A01E43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3" creationId="{0896C4B6-F07D-0DE9-01B7-685850D8A71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4" creationId="{F630C5BB-376B-47F1-AEA8-F9AB11F49C0B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5" creationId="{775B9FE0-09D5-B679-64EE-B18FEE5C9721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6" creationId="{D09C098B-9442-EFC1-1DB2-7AC41D77BC1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7" creationId="{59430EFF-45E4-A959-5662-371313BE12FC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8" creationId="{563C8570-403B-50DA-FB44-F269C855CE5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39" creationId="{DDE90D24-1222-1D6D-6035-0D0ED6C3F3D7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40" creationId="{B66A1C37-3809-A66B-FED7-8E8267706DFA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41" creationId="{7930C036-6C40-9892-44A6-07479F82110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42" creationId="{3FE31A0B-60E1-0FF9-117A-F6956BB5768D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43" creationId="{847CA357-89EC-8C8F-8C76-1A6B541413A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44" creationId="{5FDC17DD-F8F1-6A24-E053-95E18B1379F7}"/>
          </ac:spMkLst>
        </pc:spChg>
        <pc:spChg chg="del mod">
          <ac:chgData name="You, Haibo" userId="08a94ca9-9776-4d1e-abf2-9e3ad3d46e6e" providerId="ADAL" clId="{AC51BA77-923D-4375-98A9-DF1261B15409}" dt="2024-02-06T22:47:06.211" v="380" actId="478"/>
          <ac:spMkLst>
            <pc:docMk/>
            <pc:sldMk cId="2851828799" sldId="692"/>
            <ac:spMk id="45" creationId="{50109C81-2062-63C1-042F-B73A05615E81}"/>
          </ac:spMkLst>
        </pc:spChg>
        <pc:spChg chg="add 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46" creationId="{CD4181FB-E7EC-F897-B589-52FA95DE0FA5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47" creationId="{B3ED06E7-FC36-A91A-F48B-35421779216F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48" creationId="{7A6BFEE8-D971-2E77-5B0A-966A5E2DFBCF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49" creationId="{F7746DE8-30F9-30CA-D644-C12BB488BBA1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50" creationId="{32EAC133-C20E-8B74-D635-CA1397F05B6B}"/>
          </ac:spMkLst>
        </pc:spChg>
        <pc:spChg chg="add 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1" creationId="{9D504ED5-FBF9-6F67-EB1F-931F73855BB7}"/>
          </ac:spMkLst>
        </pc:spChg>
        <pc:spChg chg="add 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2" creationId="{405D9B9A-E5BC-2665-980F-DBF33BBD07C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3" creationId="{F36C03AD-22B4-C979-A61F-B34F2540FF42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4" creationId="{2B57E33C-37C0-6BA8-12E9-2D3CA244C15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5" creationId="{9A36062E-2461-91C7-540C-61CC85139B60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6" creationId="{129D8BC5-6C38-F6C4-8E87-FDF8AD15BC70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7" creationId="{577B2F69-3074-F9A5-1C6F-D2EF3704439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8" creationId="{FA15D06F-CA0A-7ACE-5ACD-3E34D667CEC2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59" creationId="{434F87C7-6A46-D2F0-8BBA-E70EA6CCC1C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60" creationId="{5C843DE1-D1A1-EFB7-07F6-635A491ED75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61" creationId="{8888FEF6-0862-CFDF-C195-E28450F0029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62" creationId="{F697A212-C0D0-0E26-53B0-F48662D41019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63" creationId="{B75E53BC-1920-B816-50EC-A0F71201C63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64" creationId="{08D4D329-A60E-2A10-95EC-2EE1E6C10D50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65" creationId="{AD86DFE6-0FC8-B1BE-2F1E-419408702FF4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66" creationId="{C8653E2E-3AB9-A850-AF35-FF5C21122A7E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67" creationId="{5081DE4B-0BEE-B5E4-77E9-8D80C503637B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68" creationId="{4CAA8124-2AC4-B07A-B87F-0B6CFD1E3BEF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69" creationId="{4218C2BB-B804-B469-C458-A4471F58511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0" creationId="{B404B165-2D04-D48E-2E77-A3A50746F165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1" creationId="{C5B88226-936E-1790-6F6A-A515F3070F3A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2" creationId="{DF1C5A6B-1B8D-671E-2A09-DF0067A8E59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3" creationId="{A08ADD85-BBBA-987F-08A0-334EF1063D7A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74" creationId="{41803A9A-D48D-986C-0031-49DF4740C80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5" creationId="{C38B858B-BCFA-F444-52DB-03BBBDF2C5D7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6" creationId="{EF0517BC-026D-0E10-9051-3D764FC60E03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7" creationId="{54ACF263-9785-7E89-6145-4F8C0F162BC5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8" creationId="{E3A4B765-E154-ABD3-AA19-009C0ECD3E1C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79" creationId="{DF642923-974B-1414-25F3-86AE72589419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0" creationId="{2207694D-650D-A41C-A0A0-1CAB3AF6B651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1" creationId="{7317F276-DCAB-2154-8CC2-93E6CE9A6A7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2" creationId="{9F8F269D-0FD2-345E-12C0-327C3FA363D7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3" creationId="{1765C964-1F53-2628-247D-052AD618073D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4" creationId="{AF41091D-C613-8E8D-9FC8-FA8191BDF892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5" creationId="{73D0578E-5519-8831-0F13-498F888CBE7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6" creationId="{4FF68B1C-A506-AF61-00AA-2CC37488F03F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7" creationId="{85737268-8A28-C107-5005-8F86EB1569C6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8" creationId="{1A02B859-42AD-FF32-D30E-6755D5E22C00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89" creationId="{740E09EB-C61C-E1C9-A4CA-F32685541BC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0" creationId="{CD754EFD-6EDC-2FA7-D3C2-0D35342208BF}"/>
          </ac:spMkLst>
        </pc:spChg>
        <pc:spChg chg="del mod topLvl">
          <ac:chgData name="You, Haibo" userId="08a94ca9-9776-4d1e-abf2-9e3ad3d46e6e" providerId="ADAL" clId="{AC51BA77-923D-4375-98A9-DF1261B15409}" dt="2024-02-06T22:55:26.153" v="401" actId="478"/>
          <ac:spMkLst>
            <pc:docMk/>
            <pc:sldMk cId="2851828799" sldId="692"/>
            <ac:spMk id="91" creationId="{FAB86C8A-E2A0-BBF8-8968-81FF03FEBB12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2" creationId="{24625E52-9F99-C03E-E0DD-8EB1E83287A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3" creationId="{00918C36-9F6C-E03A-A0D2-471793B15408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4" creationId="{1E680028-E18D-F30C-ECB6-2B0CAB219E33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5" creationId="{6FF4F2A2-4D6D-F709-32E7-C30878152C1E}"/>
          </ac:spMkLst>
        </pc:spChg>
        <pc:spChg chg="del mod topLvl">
          <ac:chgData name="You, Haibo" userId="08a94ca9-9776-4d1e-abf2-9e3ad3d46e6e" providerId="ADAL" clId="{AC51BA77-923D-4375-98A9-DF1261B15409}" dt="2024-02-06T22:55:22.111" v="400" actId="478"/>
          <ac:spMkLst>
            <pc:docMk/>
            <pc:sldMk cId="2851828799" sldId="692"/>
            <ac:spMk id="96" creationId="{9FB45DCC-1D89-3C60-B50D-A15AA0AD2A40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0" creationId="{085D6710-69DB-0392-5CAF-C3958AB28BF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1" creationId="{53A08897-CD9B-1423-6E82-C9F46473F621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2" creationId="{E59922BA-0ED1-9E9C-DA9B-F0BAE2254F2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3" creationId="{1CF2F23D-306B-CA7C-449E-E3181FDDA54F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4" creationId="{C9193A67-FE18-064E-5504-B25D62FECEC8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5" creationId="{D8530359-B9CE-D628-B31C-F32B94AEF482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6" creationId="{F572CC68-CF52-F1D2-FD6A-20AE7A470E14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7" creationId="{850BE01F-B1C1-D537-8A5B-6F9E494B9C2E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8" creationId="{E45F0E83-8A4F-EB11-CEBA-77C0FF84692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09" creationId="{CB3E13FE-6A52-888B-DB90-93849E6BFC58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0" creationId="{284A4277-18A8-37A4-0038-FD63B450356D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1" creationId="{7CAA85AF-FA2E-57C1-0802-13020455E17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2" creationId="{C886371D-E82A-8912-5E43-8B7F64F23D3C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3" creationId="{4860E8DC-7F74-2440-36FE-A6432181138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4" creationId="{BE23949C-CD69-CB1F-0D5F-06C6778F66FD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5" creationId="{E1ACD8F0-0111-6E30-6819-C7FDDC5A3E41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6" creationId="{FA6D4DD2-8B3F-A49A-232A-4C59C73450C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7" creationId="{C6F71505-B679-18E3-7D14-A2A6DCB9CA3F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8" creationId="{7BD5541A-933D-145A-B7A4-543558F5659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19" creationId="{5BA9A0FA-56E4-F215-CFB0-C63AB1D329EC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0" creationId="{72383956-816B-774E-0A49-FFFC4B782515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1" creationId="{23F936F5-1C3A-41F5-95DA-A30474BBBF4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2" creationId="{B7365CE7-BB68-BAFF-3736-4789CED15D7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3" creationId="{DA910272-E32A-05DC-B222-13E57E28CABE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4" creationId="{16CC0487-24B5-E415-3615-9282909028B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5" creationId="{789CCD44-F968-7ACB-C2A3-1D0BFAC687C7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6" creationId="{98E40672-3212-985B-14B6-4312EF51DDE7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7" creationId="{F4C95886-CD6D-E168-DBA5-BC518827B47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8" creationId="{BDD73447-0CE7-AA99-C3B1-E7C6C60F17C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29" creationId="{959FB7D9-BCBD-4C45-AF60-B815A45EB73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0" creationId="{280360E6-D1C3-F46C-AFEF-CC0338CF0438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1" creationId="{529FCFC2-68C3-65B8-3163-075D93C35A9F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2" creationId="{AF758510-3E47-8277-08AB-0D6DEE86C0A7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3" creationId="{A305D8FD-0232-5A51-63FA-DF45D94FB1FD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4" creationId="{42F3B996-C964-CA5C-8E57-3EEA8F60275D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5" creationId="{32654199-1075-A890-04F8-125402B75A33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6" creationId="{30757E51-8438-A7F4-06E4-CED139AC15EC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7" creationId="{DFE1DDF0-825E-4D97-C9C2-167EEFB963E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8" creationId="{4C54700B-C001-0056-995E-E10A7BA044BF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39" creationId="{14724CC6-1286-2D0E-4EBF-F43AA6275903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0" creationId="{33311C67-721C-5CD4-15E3-AD7214C2E3A4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1" creationId="{426C54C0-49B6-70D4-F59D-65CE99629DA4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2" creationId="{1D5B07F5-D926-6904-3792-0E45F00D2D8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3" creationId="{0F19D04C-CE78-2D32-F351-04CBB0F6B4F5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4" creationId="{5241E92B-5EAE-C793-C4E9-06A6BE009744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5" creationId="{DB2197F3-DA52-C266-6954-AF6935F4B15E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6" creationId="{602ECA12-E113-F6BD-D79D-F895E0B97D4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7" creationId="{26996B43-DDD6-DE43-8846-E1141162678C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8" creationId="{AA364D64-9281-DCEB-D35B-DE6CDCDB460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49" creationId="{935D6A70-6105-8129-B151-A08F7ED4579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0" creationId="{CB8EE906-EA86-4DD6-8AF5-CC6A4E420904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1" creationId="{66F36377-AA0E-CEF2-FC36-D417AA57788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2" creationId="{CAECAAFF-4086-BB84-FA81-BAA6DB5C23A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3" creationId="{ABCC3E6D-4020-67C4-8670-CD68029B296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4" creationId="{2AE706EE-562F-95AB-5B9C-A84B491687A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5" creationId="{60EEB388-21CB-70AC-BFC3-7C35D2F7571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6" creationId="{17ADF10D-3CF3-F337-79C2-5972FA469218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7" creationId="{AE267C15-53C3-7226-A6E7-1FC25E21410E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8" creationId="{00C9977C-8F3C-2B00-24C4-C58011D8730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59" creationId="{DB4558F4-FEEF-80D2-46A0-A6FAC3C7D5B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0" creationId="{CA2E925B-45A9-EE49-10DD-B9D5A82BA98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1" creationId="{5A5E5A77-4A74-77FB-FC3C-DEEBE4EA521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2" creationId="{2281C66C-71B9-0435-3735-DE01BC3EA191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3" creationId="{B4631318-C642-2001-7CF8-FFD7F7B24C0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4" creationId="{3CDBC1B6-204A-B3C4-63F8-946885ECB050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5" creationId="{5CA4D01A-FBCB-49CB-8ED6-07F2EE220729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6" creationId="{5C411232-7539-5C8F-A40D-7AB314296A6F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7" creationId="{59F4BB48-C838-5D1C-52AB-F50B34C48B7C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8" creationId="{7EB54046-C6A3-25CD-DDA0-1A8BD178F2A1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69" creationId="{9279A5FA-76B0-F29A-1336-4D1F0C162C2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0" creationId="{F387568C-AC77-6871-6F4D-53B93497ED05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1" creationId="{4A03C557-3B03-BB52-4954-8A8789E8019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2" creationId="{F95E5AEE-E4B8-47D7-F787-5F3859D5AEDC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3" creationId="{196011AD-6527-3DD4-6034-3A38B7E8A2B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4" creationId="{3E0A3E8E-5B5D-0113-A5E8-F2C5A62FBD6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5" creationId="{259C521E-6B74-FF66-BE70-7CEAE230A232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6" creationId="{774EB4AE-BC6F-6CD7-21F1-C031E0832DDB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7" creationId="{5C0E48E1-1CF3-70E2-A792-56B66ADB2815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8" creationId="{B89B67B1-5C10-287F-343C-7F951A2189B6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79" creationId="{64F3C9E5-93D8-F22F-D5D7-E0CF54370D82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0" creationId="{3C2B565F-143A-C750-550E-43A39DCE61B2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1" creationId="{143E7D1E-C958-FACB-6A3A-6801DB18765D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2" creationId="{107624FD-53CD-C4D2-5E97-D0D30DA1F52E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3" creationId="{08928936-A1F4-0AFA-3D1E-D37CE308A7B3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4" creationId="{B4E57A69-7A2D-430B-FDB0-22FEBBD8D1E1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5" creationId="{7B06DDAE-A250-51ED-DF45-6285CD200FBA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6" creationId="{69855D7B-DFA4-C029-ED52-7B15EFEB7E08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7" creationId="{FE0F888E-6084-44A8-A94F-874B8F86278D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8" creationId="{8E9028F4-C767-1EA7-1B5F-641A0F2D5261}"/>
          </ac:spMkLst>
        </pc:spChg>
        <pc:spChg chg="mod">
          <ac:chgData name="You, Haibo" userId="08a94ca9-9776-4d1e-abf2-9e3ad3d46e6e" providerId="ADAL" clId="{AC51BA77-923D-4375-98A9-DF1261B15409}" dt="2024-02-06T22:56:08.178" v="407" actId="338"/>
          <ac:spMkLst>
            <pc:docMk/>
            <pc:sldMk cId="2851828799" sldId="692"/>
            <ac:spMk id="189" creationId="{BF25BB66-EC17-7597-40CC-3FF7B74D26D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3" creationId="{0CFE0A5F-B4E0-5C53-EF29-C0D53AE4FDF5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4" creationId="{14D9447B-125A-CD7D-AF31-2EEDD91D9CCA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5" creationId="{2CBAF115-BDB4-2D25-F2AF-EB91257D1901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6" creationId="{CA528F86-83C2-9E0C-55E5-38BCC38EDCDA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7" creationId="{8133DA0D-816E-311E-D8E7-A04303A5442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8" creationId="{77AD73BB-FEB5-CEE6-CB59-C346BADAC47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199" creationId="{E0678AB4-CFD2-9AA5-7481-0FB6B830739E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0" creationId="{AC3FED06-9262-B17A-6EFD-EE75CBBFBC6D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1" creationId="{A94A04FE-D1A4-762E-EC3E-A2878BF6B9D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2" creationId="{E92ED173-5D84-67BF-6E70-3A5BCC71196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3" creationId="{B3CE3955-CB74-FA2B-2381-82C4B4F3A553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4" creationId="{E89F15C0-DA95-3D6F-5475-DDC02B7AEC11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5" creationId="{B55BF96F-B522-1AFE-B68C-CD8E5B6512A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6" creationId="{2BCB2352-1403-B5FB-FF98-B87ECA957EC2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7" creationId="{21004C8E-E1AF-DB41-C71C-9E4FDB5DF9DC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8" creationId="{9F6D05E2-A8EB-CCCC-E962-316C664C38A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09" creationId="{D211EB3F-B0F5-5064-C57A-982624365B1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0" creationId="{FFD66F60-436C-447B-5A05-F33967048DE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1" creationId="{2E7E311E-E598-409C-2391-159FF174D197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2" creationId="{BE6F1459-673F-0ECA-725A-B534274F50F8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3" creationId="{8846677A-9512-7B08-BC98-CEEFE528361D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4" creationId="{DA664C36-FABA-2AF8-D20E-5F7D743C6E15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5" creationId="{F4E62802-FBA1-F299-74DA-08B416B1F3F1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6" creationId="{744702C9-C25A-74CF-940B-209CA7002E57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7" creationId="{79346EB0-5AA9-690E-7DA9-3D1A8D25608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8" creationId="{358D311D-2AED-9B60-F673-1608E1185B0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19" creationId="{843CB02F-4B13-8B9B-C0B7-DAB59A1BDC3E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0" creationId="{72F62666-8F12-DAD6-FD75-37D07E5C831D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1" creationId="{8417F1D2-5F9F-7A63-0F61-4F7950CD898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2" creationId="{BDE61381-2A79-2C43-234B-2E0021AEEF8C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3" creationId="{D624B834-C4DD-3799-DF4E-D6AD0A7EF4C7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4" creationId="{2A394142-CA65-66C1-2A97-26103DD4F9EE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5" creationId="{D20821EB-3489-E691-D587-AD8F0459FBF5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6" creationId="{09EC59BD-9821-1B82-838A-51A19A1AE76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7" creationId="{57BB77E0-4B7D-D1E4-2A6C-732D1A1B8655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8" creationId="{0771498E-2F42-434E-59D5-A361E8FD04EF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29" creationId="{7D8E9F69-4BC3-9708-CD79-C554AE97FD2E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0" creationId="{303054CE-0636-8DE6-F567-C978062A69E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1" creationId="{189946E1-1C3D-4EF2-1C51-A33D65DF12A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2" creationId="{59113C55-2720-DA8A-4765-B2A0AC74CD1A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3" creationId="{3BEBEBFB-C134-9A87-ED45-B31A1FC34A0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4" creationId="{061D2BA9-1D63-3AAE-7AB0-36A13752317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5" creationId="{68C61E2F-9E9F-912A-681F-CCD19ED5155F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6" creationId="{99956539-D40D-F33D-9761-CDE0B0F7DD0D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7" creationId="{191B87BE-3916-5625-7D6D-91A5E801C6FA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8" creationId="{22A16478-1EEF-51D8-1E27-4918D33C5C2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39" creationId="{6DD35F4F-4AEB-52BA-944E-870A55337302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0" creationId="{6018CA42-DA68-3AC6-3B64-164357EA710F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1" creationId="{8A331F73-97C6-4A17-9032-DAAD3FD0ADD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2" creationId="{374737D1-CB4D-57B5-D168-A1816470AB58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3" creationId="{15583E6C-92E3-9A49-C62D-E622F52D4EF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4" creationId="{B02F7F6C-88D5-FED5-B923-B32F9ED32B91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5" creationId="{DC830365-B1D8-2039-C077-24E1EAED6AD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6" creationId="{A785B3B4-F7BA-897E-27FE-866F46FA0D5F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7" creationId="{D3B41670-F286-12C3-EEFC-3112698D278A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8" creationId="{EB3DE024-5085-5758-15FA-B78A30AA3647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49" creationId="{24E973A9-31BD-721A-613D-3E8FB1CCBA75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0" creationId="{54124A4E-CAF4-EC90-1537-D3A8E46306EF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1" creationId="{41959454-BBB7-331C-59E4-3A65507D9FC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2" creationId="{C6078E3C-B58E-1DE7-8BF6-BB200A9EE8B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3" creationId="{EC5AA9D4-B8B2-7092-9482-BD2239262036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4" creationId="{CE32DA11-1CEF-3344-8636-CA2AF9437567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5" creationId="{BDC58CA8-52DE-77CA-B495-0DFE014B986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6" creationId="{19580800-B1C0-974D-A433-E4004145992C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7" creationId="{5690A29A-CD35-7FF8-EA08-F37166E788A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8" creationId="{8C16A10E-85BE-ED15-7A3D-5E6C8A7E3CA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59" creationId="{70AC24E2-5CBA-7B71-0DF2-913F667FB802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0" creationId="{B11309D8-1856-577D-A6C0-C1B00AD82433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1" creationId="{B873EA59-6700-6991-2A1E-1877BBB39252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2" creationId="{E529DA33-87DA-5A0B-EBA2-312D1C1003B1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3" creationId="{74F76E55-079C-C533-94FE-199B34159DE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4" creationId="{14009AFE-61DB-E46F-96EB-526DAE4321D8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5" creationId="{C8D3E62A-BA75-808C-EBF0-177E1DA0EE39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6" creationId="{B41041FE-1C09-78CD-E16B-89E26DD9B388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7" creationId="{15AAFA88-BE68-B7A5-F017-BFAAC9240C52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8" creationId="{8557B6AF-9A59-C9E0-4D41-C208E54B4D71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69" creationId="{F30CC798-FD34-FF44-C417-6828CD84254D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0" creationId="{95AC1A50-D6B3-A9DF-496C-1B7FBEEE782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1" creationId="{93A06F51-7F4F-19FD-9F72-3AFCD004662C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2" creationId="{9DD61940-2751-3C09-DE0B-E029DE7E92D2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3" creationId="{452611C9-9A89-D644-1E8D-44AB3D1F4AA0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4" creationId="{B9B9AE5F-33A3-E95F-1C50-104B76601E7C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5" creationId="{CDAB81B0-D527-208C-6DD0-6CCE658DFD63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6" creationId="{31C2FD6D-01AF-851E-AF63-429B6984CD44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7" creationId="{FBD2E16D-CA72-40C1-3005-260F6E65501B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8" creationId="{83608F69-DDEC-E1D2-59B1-302FA3B6DAAE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79" creationId="{158FC00D-F2D5-4FFE-1E07-262B16CDD0E8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80" creationId="{3CA2D2DF-FDF8-8753-861A-2904D22883C7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81" creationId="{27C98C72-30AE-2132-37D5-A334928CDE7D}"/>
          </ac:spMkLst>
        </pc:spChg>
        <pc:spChg chg="mod">
          <ac:chgData name="You, Haibo" userId="08a94ca9-9776-4d1e-abf2-9e3ad3d46e6e" providerId="ADAL" clId="{AC51BA77-923D-4375-98A9-DF1261B15409}" dt="2024-02-06T22:57:10.941" v="421" actId="14100"/>
          <ac:spMkLst>
            <pc:docMk/>
            <pc:sldMk cId="2851828799" sldId="692"/>
            <ac:spMk id="282" creationId="{6ABBD649-9BC0-E49A-ECDF-669A49ECFD3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86" creationId="{017E8D2D-C73F-BE8D-2747-D8DC7CEF4DBA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87" creationId="{BCB10477-63FB-AB47-F646-86A0066289B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88" creationId="{BB2AD5D7-8BD6-8912-CF9D-B635B3C9E71A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89" creationId="{448992DA-2FDD-00B1-8F61-322A84F5EA3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0" creationId="{0A583055-BC18-61F9-04A8-A52B1F20CE7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1" creationId="{5AEB2C3D-A151-0D3F-39C0-9C37BD09DC92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2" creationId="{8F2B62A2-AAE7-9540-197B-79F4464815BD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3" creationId="{9557A6D6-48B6-0B9B-F33D-97E2FB5D7052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4" creationId="{FE635D65-0DCB-3778-1070-3C2FEC8880A0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5" creationId="{E6D1951D-E915-19F0-5C60-E6ED54563FCD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6" creationId="{EDB01F75-D508-C034-74A8-07B866E0AF81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7" creationId="{8642F978-F92B-ED97-1CB4-E64C73BB769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8" creationId="{9F276132-252A-EB90-1D72-C3EB6072AAE6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299" creationId="{000585DF-7760-953E-FFC7-647E94FB0FC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0" creationId="{1BD21161-0BD8-75E2-B2AA-0D09950E8AB4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1" creationId="{C84238A2-0D82-63ED-906E-A585CC0C419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2" creationId="{3B8697EE-4A3F-0FD0-A945-EF48C7E43CA8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3" creationId="{86EC487B-0EE4-397B-22DF-D774F6FF7F7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4" creationId="{0DB69486-2B97-C3C8-ACB4-AF710387AFF6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5" creationId="{DE2A99B7-69A1-1645-54CF-77FEA090CF11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6" creationId="{5A3CA3EB-FBBE-9F86-60C3-8671CEB4319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7" creationId="{41557EB2-5A41-297F-3042-27A54ABEFBE4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8" creationId="{8A1E80AA-C607-0ECB-3121-B05684FDCAFC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09" creationId="{2FEBA440-8414-706F-D5FC-CDA0003454F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0" creationId="{AB4FBE95-0A00-EEB8-C884-B58BA39789BC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1" creationId="{E613C04C-4A92-752D-6E61-2D42CC0DFDB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2" creationId="{47322028-DC4B-F377-1087-93F41F3ABAA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3" creationId="{B352358C-6AA5-DA4C-B4F1-D327CF3A9402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4" creationId="{23C6AF5D-C6BC-A65C-1BF4-D24284DFA2C5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5" creationId="{1F6D5598-AB59-10C1-B368-AAA24CD9BC2D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6" creationId="{140A0287-1347-3305-0EEA-3F4EFFAD48D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7" creationId="{1AE54E18-9960-63C1-826B-63816EBA2EF0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8" creationId="{FD5361FD-1803-786F-BCAD-46485391A4B4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19" creationId="{4919607B-8FB8-F816-B330-1D0E68C459AC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0" creationId="{DD40C095-BBAF-463F-8D50-58D04BCF4E1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1" creationId="{3DB0F21C-4AE7-EB04-A1EC-4C15A067E7EA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2" creationId="{E74C5D26-4837-0B9B-3586-F3544ECB8FAC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3" creationId="{C506FEB7-C8BE-C055-55CB-2725A76455BA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4" creationId="{A82D5556-4440-D4F3-352B-64BF7CEDD2C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5" creationId="{D432601C-1B30-CCA0-B3D2-6BD1D6C94EF5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6" creationId="{5422F85E-0EBE-B89E-06B4-16D7FA173BE5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7" creationId="{5A534FA9-E7EC-7B1E-2C6A-1F7D4C01A6B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8" creationId="{E8E84410-AB30-D772-E2B7-FD89C7A4FA9B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29" creationId="{2C34FD03-8049-A07A-05E1-DDB5B39AD28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0" creationId="{B3F8860A-B9A0-9FD5-36B7-DCB2A25AFBEA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1" creationId="{D6A242AF-0841-8847-7F39-F846639427F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2" creationId="{F0F7AC22-A6CC-FD49-E515-2F96F4729E1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3" creationId="{D8E544FC-07F4-1D7D-4825-89ABA38B20D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4" creationId="{C1EE8B22-44D6-D5F3-06C1-D65607C1FE0A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5" creationId="{C2E8FAD6-2741-BE3A-325A-7CB3389EE30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6" creationId="{FC7F1BA6-2982-986A-F176-D0F8A5E68EAC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7" creationId="{22EB976B-E9E8-8FF0-FE73-E0387F5AB13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8" creationId="{D2F3DF2D-9ACF-D9CE-554B-A3DC986D1490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39" creationId="{F63130E3-0330-5A4D-592C-9452DCCBEBAB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0" creationId="{037848D1-C1A6-1032-B90C-F8F6BD6D2575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1" creationId="{486421A4-D0F8-C3A1-D281-1683E1F6CDE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2" creationId="{7BF6F453-565F-59A1-0BE4-AB2B4C399E66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3" creationId="{369282F2-F73D-A9D1-D418-AD068A2E23E2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4" creationId="{97D020EC-6262-C035-2508-1A682B3C20E4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5" creationId="{785B70EC-E220-5ED0-7D4E-9374A021B412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6" creationId="{3F836997-E752-BC0D-3323-906590B6CBAB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7" creationId="{0DF826D4-F70F-15E5-DC27-915229BE6EB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8" creationId="{56CFF98F-DB4B-7C1D-A94B-448E43D1A76B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49" creationId="{8E68F7BD-1116-AE09-9BE4-7BDC0767E35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0" creationId="{26FB3472-ED7A-E360-6201-F2209A9D7DD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1" creationId="{891C8DF8-EE71-0074-8561-13B198310333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2" creationId="{FE7F8B57-5D86-A05A-E21C-1D574FDCA591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3" creationId="{7FCFD17B-E794-238C-68C1-BC287ADB3C66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4" creationId="{BECBD531-EC0A-26AF-F7D2-5786D462E1D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5" creationId="{28A39886-F7A8-911F-816E-0BF670B7A20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6" creationId="{C1E3B68B-A025-2454-9582-42EBC7DE3444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7" creationId="{55DAAE86-E1AD-BA69-7368-5CD85626D191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8" creationId="{92B77809-EB46-C34D-B311-03F5E1DCF491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59" creationId="{8C025210-19D3-DBB1-CEDD-E0A2ED72B4F4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0" creationId="{C003D596-78CA-8F1E-FA8C-313C3F08E352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1" creationId="{F5111425-C9F5-8366-02FE-5F0FF1F1D20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2" creationId="{63CCE3AF-925E-CE51-D1A0-07605F63CDCD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3" creationId="{E079300E-1893-3C59-510B-E601C4B035A7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4" creationId="{707E6542-902D-C94E-D41E-35E5301DF156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5" creationId="{9F4DCB44-6F9C-0EC7-F8B4-D4C1C10F58AF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6" creationId="{1113235D-857C-0446-B7D8-3CBBA591223E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7" creationId="{D30BCF85-001C-2646-86C6-4EB6F17464E8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8" creationId="{E97B9DFC-72F9-8FFD-8CFA-061DA91FFD23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69" creationId="{7F2AABFF-44AC-6E20-9DE1-D85B597E13DC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70" creationId="{E86B9690-085F-6907-2AF2-C901785D04E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71" creationId="{96C0F047-9A34-D56F-91FD-2D06D83463D9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72" creationId="{7A5F5D35-588E-B33C-F00D-1500843D934B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73" creationId="{14436170-133D-1714-431D-AECABF99F6B3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74" creationId="{3C888663-6F26-5F42-8286-D845667C28DD}"/>
          </ac:spMkLst>
        </pc:spChg>
        <pc:spChg chg="mod">
          <ac:chgData name="You, Haibo" userId="08a94ca9-9776-4d1e-abf2-9e3ad3d46e6e" providerId="ADAL" clId="{AC51BA77-923D-4375-98A9-DF1261B15409}" dt="2024-02-06T22:58:00.510" v="425" actId="338"/>
          <ac:spMkLst>
            <pc:docMk/>
            <pc:sldMk cId="2851828799" sldId="692"/>
            <ac:spMk id="375" creationId="{E4D716F9-33C2-49FF-70F1-DCDEA2123EB3}"/>
          </ac:spMkLst>
        </pc:spChg>
        <pc:spChg chg="del 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0" creationId="{B6119E1A-CF38-1B98-1233-573BFE76074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1" creationId="{079191D1-339F-7A9F-A8F0-031574B8132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2" creationId="{1B72E667-0C14-E339-4F51-8A67F2CF155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3" creationId="{1BA2111E-EF22-1A3C-5FA7-81523F825C7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4" creationId="{C1B6012D-AF44-FD85-43DA-FF8545A9DC6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5" creationId="{CB3C2EA7-B68B-D9DD-9AB3-08993A76A9C7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6" creationId="{325ECBCD-4457-6AD0-CC49-817BD8157939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7" creationId="{6A2B634A-C4C9-AE0F-45C9-2F5FEEE3332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8" creationId="{86223EB9-5064-AFAB-292D-655320E83E7A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89" creationId="{EEF2B1FA-1DEA-9E03-EC21-4338475C7C4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0" creationId="{B6F45611-D78D-78A0-32D7-6FBB33428721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1" creationId="{93A074B0-975C-0757-6811-A1A13B5A2C5A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2" creationId="{CD4FF11A-A31B-4AE5-92C6-CBE7279B2CD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3" creationId="{6715057F-9F6F-3FE3-3129-4E6C88FF7E6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4" creationId="{AD3719ED-4A7C-F628-1A94-17F3C91DE48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5" creationId="{00CC9DA3-82E9-0DEA-25DB-9DB3A5830BA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6" creationId="{31E43C01-EE25-E92E-3751-15F753ABC2C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7" creationId="{4BA10EA3-BBA0-F7A3-3993-0BB03F7F1D30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8" creationId="{6A0C5EAA-C751-942C-4866-6C70A953E04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399" creationId="{120108F5-60F2-6A77-3119-B3EC2289B0D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0" creationId="{80998208-1248-E68C-FA19-1AC41F466569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1" creationId="{B9BD0201-9ED4-E58F-3E3E-A0CC64390F8E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2" creationId="{EAC4D99F-97DB-DC85-29B6-B04A8AFFAC8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3" creationId="{921041B9-C566-7115-4E7F-0EC186A7890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4" creationId="{AADF2110-9D5C-0845-5AED-4D7FABA3B012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5" creationId="{55387E0C-BAA5-F78C-C659-5AC7217C011A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6" creationId="{49F0927D-8D52-FDB4-EF62-9BC2FC5B7842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7" creationId="{E74774AF-68D1-9295-4787-0E708312D911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8" creationId="{CFA257B9-5C13-4D35-8589-B3AE12589DA8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09" creationId="{C31D54B3-E28A-B55B-2347-4E051DF79AAB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0" creationId="{47140C49-2282-33BF-E3C1-65C85FA6F6B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1" creationId="{AF0BB68A-23C7-64EF-E662-A6F284B356F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2" creationId="{4B276926-2CB9-8995-C2D2-01F1A60B54C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3" creationId="{EA6913F1-AB43-4576-753B-55035D013A4E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4" creationId="{75DC8E4F-4F72-C18D-44A0-20D27B846CD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5" creationId="{5E9D4795-3362-027B-A57D-81DA3312CCD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6" creationId="{3409CD45-B762-7CB9-2644-C67955879EE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7" creationId="{C8134284-1D66-F09C-9E50-ABD42FD173E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8" creationId="{81DB50D2-7D5E-1411-9B87-19378416D662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19" creationId="{73B5C344-C016-93B0-B756-69BF6BCDA33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0" creationId="{F07DC03C-AB34-0293-1001-CBD26810F08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1" creationId="{1A4ECC69-E05E-606E-5830-9973D44DC6E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2" creationId="{CF067445-A222-4E3E-DE2F-F64C5660BFC0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3" creationId="{779C2356-06B4-D643-C28B-703F294044C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4" creationId="{88B8D8BA-0E41-9027-3F64-B8439E23D816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5" creationId="{23299B6B-ACBF-56AE-7413-34D2E805969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6" creationId="{6321D23C-CB96-02C6-A5A9-F2DCE2013A31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7" creationId="{76BACEEA-5C3B-2AA8-D9EC-22C893BD865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8" creationId="{1C831C02-67A9-201F-766E-83A7E61CF9B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29" creationId="{7FC15C73-74CA-7596-C782-885F33DEB206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0" creationId="{BDF6BCC3-08BF-4BAD-B550-9A825A27E8A6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1" creationId="{9A4398A7-0DB6-69F5-B0A5-54386A592CFA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2" creationId="{A4034E71-4048-6C05-815B-EAE0B05CA62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3" creationId="{9CEA8ECE-5697-2B45-DD7B-181AF4DE38D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4" creationId="{A8C6D87F-5F2A-6FB7-35ED-3A5904BD6C7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5" creationId="{8396B590-11BC-328D-C3CA-A0CCFC7C5D6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6" creationId="{BD4C03DB-ECED-F369-E3EA-D490D0023B4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7" creationId="{A762818B-54E6-1826-9E19-41C4434FA27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8" creationId="{8B99344A-EF8B-3C27-F7CD-9C2B901908EB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39" creationId="{288EF0BF-DB41-5AB7-2712-9B0D54C9D519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0" creationId="{AB2EC7B4-E3B5-1B41-A42A-C200CA545C0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1" creationId="{D76B3592-94B8-86D6-1896-3B8D9D300FEB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2" creationId="{A191267C-3AEE-48BA-85B9-B600A048311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3" creationId="{04B86944-2CCD-69B0-6AA8-38D59B21CB0B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4" creationId="{639CC4D2-FA56-7FB8-BA8C-C441A0E26EB0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5" creationId="{1E12B19C-7E04-25BC-C9C5-2D8F3CD69A1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6" creationId="{844E6028-47AB-03A2-4DCC-94B31DB78F72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7" creationId="{F2396561-1C20-D1B0-29B5-D5EB40A2700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8" creationId="{79C0D8EC-6EF4-E6F0-4AAF-32ED7CFED04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49" creationId="{62027475-B899-BCC3-FAEB-FA761DFFE218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0" creationId="{1C2CEF13-D56B-349C-FA02-17DAEFF65F9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1" creationId="{B057AAC2-AF9B-556A-FA7B-EB5698BD82A0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2" creationId="{9ECB93FB-F898-FA0A-F4D1-D7324FDA8F96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3" creationId="{A0C3A1CA-1B71-B5ED-9848-C5CD8AA7073D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4" creationId="{90326E3F-1D0A-20E3-87F9-8FCAF4A4DEE7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5" creationId="{113E6B82-B082-8461-B9E7-41887E86DFB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6" creationId="{6CF32B13-3763-38C7-3DA8-E9D52386D341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7" creationId="{0DB9C7E4-FD91-5F69-11DF-A119FFA486D9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8" creationId="{446B3A7E-26BD-71E3-F008-FB873EF7E364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59" creationId="{B0251277-C0DC-B9ED-EA56-2D4B129F3A50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0" creationId="{D0C69D92-9F14-0061-AAA8-C47391E7F817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1" creationId="{7C6F284C-0315-B824-B7B9-571454863116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2" creationId="{6F2EBD4F-9904-9474-B277-58C0F2B6B7D3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3" creationId="{25259687-1C5B-0BC6-EC8A-BAC18A414B2C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4" creationId="{D85F436A-A1F3-BDE2-12F2-E665974C0CD6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5" creationId="{9E982046-5798-DF12-44C4-6B24195EFBB0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6" creationId="{7235FB50-27A2-D519-CD44-B16963219C87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7" creationId="{F2D0F592-E5EF-670D-A556-880DD05B0FD5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8" creationId="{E1E6B9EE-D5D4-0530-E51B-7B5489F09A6F}"/>
          </ac:spMkLst>
        </pc:spChg>
        <pc:spChg chg="mod">
          <ac:chgData name="You, Haibo" userId="08a94ca9-9776-4d1e-abf2-9e3ad3d46e6e" providerId="ADAL" clId="{AC51BA77-923D-4375-98A9-DF1261B15409}" dt="2024-02-07T19:50:09.734" v="454" actId="478"/>
          <ac:spMkLst>
            <pc:docMk/>
            <pc:sldMk cId="2851828799" sldId="692"/>
            <ac:spMk id="469" creationId="{5822E0B6-1E62-4A80-C88F-87A7E1278D51}"/>
          </ac:spMkLst>
        </pc:spChg>
        <pc:spChg chg="del 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3" creationId="{89916CFB-1EC4-D82B-9D43-A9E5E7248FF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4" creationId="{62EF2741-1B22-30C4-9868-CC8C28FEF1B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5" creationId="{AD3738A2-1044-7619-79F2-193F22C6352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6" creationId="{8649C923-40BA-E364-AA4D-B134A1C71CE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7" creationId="{9C927D21-7990-E0A1-9435-5B0B2748FB9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8" creationId="{855FEFF5-7AC2-D5BD-9062-CAA60060657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79" creationId="{613D4634-2648-D54F-1B8E-355C724C532E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0" creationId="{9E25E388-F970-A827-512A-06B3AD2DE5B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1" creationId="{CC8242E3-5166-D803-3F2F-AE0FE24C00BE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2" creationId="{8F1324A0-86C0-987C-C05B-39037C505DF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3" creationId="{6AB28CB9-6568-80B2-A0C6-E9D18A5B37FB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4" creationId="{D0D38487-0F8F-1566-CE57-353E035084AD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5" creationId="{3EF29054-E2F7-43EE-677F-5CBC6D0B83A3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6" creationId="{3214433E-E052-77CB-0686-1C3F222A03AA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7" creationId="{89C75056-A3D9-A778-6878-EDB389ED0C9B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8" creationId="{5811CFFD-CAE2-88F3-1C7C-272A1E7D46FF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89" creationId="{FCC29998-E79D-F2F2-6BB0-FFD0A3A02A5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0" creationId="{141AE650-D178-1DD4-7EFD-AEF26CF958E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1" creationId="{C3FE31C7-3084-1BB9-30E6-FB13F25AA55B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2" creationId="{1216B6CB-DB81-B7D1-9F0B-2AF6158C606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3" creationId="{0AE3DAE7-F7CE-AE06-7F01-89A287396393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4" creationId="{1577C724-4961-3A8F-FC9B-A2FDEA7851C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5" creationId="{857B2F1F-EA06-AF3B-21E1-E8063F82E40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6" creationId="{6EDE6D32-4E0F-640A-8C4B-A178EF7435F7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7" creationId="{AC8ED435-8A53-D1F0-3867-C3AECFF32A72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8" creationId="{2036DC49-AE88-0DE6-F5A1-AA49D9BBE0D5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499" creationId="{65C1B659-134C-C4E7-91B1-96698FCC3494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0" creationId="{BC666B55-0514-97C2-8F43-1A1AADFAB97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1" creationId="{60854859-2A21-C3F6-5613-F862FA38D6A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2" creationId="{5FDB0134-E3FD-F3D6-5DFE-0A9E59AF7207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3" creationId="{BA9BE39D-084D-C495-DBDA-8A7AD3907F2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4" creationId="{C42734D1-329E-8A63-17CF-468FAE5827F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5" creationId="{70BDE82D-E195-A753-69E4-E43357ABAF03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6" creationId="{87F1A6FA-911E-3CEE-D455-B1990974EDE3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7" creationId="{E5B0DF3A-9C62-481D-25A8-15B49A22F75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8" creationId="{23B04E4C-E90B-2F68-B9D9-5888F303B2B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09" creationId="{D2CF50A6-7EC4-422F-9F5C-0928CC648C1F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0" creationId="{37D87C1C-0D2D-4254-FB87-7DEB0DE0C2EF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1" creationId="{4E050337-6E6B-ADCD-31DF-0D15B0A1DE1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2" creationId="{FC28B242-DA28-4304-D8B1-ECCA8491734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3" creationId="{C5A9386D-2DFA-91EC-FE11-B08A5C9F73C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4" creationId="{6313D2B7-72FB-6FCE-C1E8-46F456A297B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5" creationId="{C5FA1E9A-BDE8-22A2-706A-E5A8DA7A43D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6" creationId="{392ABC0E-7F45-9B27-9D8D-0DC2DB174FC3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7" creationId="{F766730B-5530-2640-64B2-8588800ABC2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8" creationId="{039F504B-BF11-839A-989C-16DCB24F529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19" creationId="{F6E5EB94-CF3D-4089-98E6-487EFC0C227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0" creationId="{B7A5D00B-E956-1EE6-17BE-26DAA44918E8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1" creationId="{45B4FB21-332D-13EC-52B9-28B46705670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2" creationId="{BFE730E1-42CD-0818-53D9-0FAEF5FD157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3" creationId="{F71361E8-36B9-E404-F3D1-8FFC9AAAD70F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4" creationId="{CDD4422D-0ABA-5BE9-0945-A84EFE2201B5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5" creationId="{BEA04FAE-D253-9AB8-572B-342F885AE2FA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6" creationId="{49DEEB34-630E-F60F-A348-39B344C23D8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7" creationId="{0C04207E-46BE-C064-6B44-738246DCEFB5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8" creationId="{729F76B0-1B9B-6898-2333-ACD2A9836BAF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29" creationId="{9879EB95-12F8-CACA-A0FC-7E25371DEA3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0" creationId="{A5484964-1099-9689-C11C-3D4380516A4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1" creationId="{926A71F1-649A-CECE-7EB9-B5D76E881EA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2" creationId="{95EC1329-F5E5-4A8E-10B9-5D64DBFAE90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3" creationId="{7C77BBA9-A399-0F0D-140F-83FD8410A34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4" creationId="{D07E69E4-7725-5596-A373-6E2A19D40F1D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5" creationId="{C0BDB8F2-E3ED-EACA-A638-A59C91D4608E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6" creationId="{319A1B50-B9DB-D365-5B8E-9A45E28431B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7" creationId="{8EBC4B38-0368-84C6-8A19-9B7A28DDBBEA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8" creationId="{7B05BA23-B191-AC41-7C09-CC3A8ED8D6D5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39" creationId="{0D65B5CA-F20E-0ED7-FC27-577B5FFBDCED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0" creationId="{4BD972DF-C129-772A-AEB4-A9230365467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1" creationId="{2B65403B-4C46-AD84-07B0-7AF06812EDA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2" creationId="{FC487AA6-37D8-BA08-8404-88B61F175AE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3" creationId="{308AC2E0-0AEC-2B9A-975F-A33B7117A642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4" creationId="{DD6B2923-B207-2F97-2AEF-D4E1935AD91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5" creationId="{D8143FB3-18AF-A180-448F-5C6447C9B319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6" creationId="{F5FEF76A-1055-0092-2D00-9893D5AD0841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7" creationId="{020ABB72-1307-8B51-F844-94AD01E4AB97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8" creationId="{BBC980BD-0284-3EA2-10F4-73CA63B13D2C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49" creationId="{D5A50552-C68C-D8E9-96AE-7E35EE156170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0" creationId="{0B2961C4-C63A-39ED-3AB5-92A7121B7BF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1" creationId="{E821EDA6-82BC-3929-D2E2-A0C19355FD22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2" creationId="{565285B2-6C1D-A909-C2F4-14F930D7517D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3" creationId="{05C849FE-0B0B-0D71-7B27-0B34C417FD3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4" creationId="{5D54C47F-C30E-9E14-3A9A-EAC8D01DC844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5" creationId="{123ABBDD-E424-9D54-0750-B73582388BF5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6" creationId="{58145A82-9107-E290-5583-8687D4D7337D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7" creationId="{B740C681-AA1C-686E-DEAA-3D3249CAB38D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8" creationId="{DA07D514-58FC-DDC0-FB63-A4CB59A4B683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59" creationId="{1036BA96-B966-524D-0551-F68D1D71D1FE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60" creationId="{B30A9DDB-DCCC-7046-273E-4BC277453F6B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61" creationId="{5B54F951-F773-0644-E333-5A8FCF424C86}"/>
          </ac:spMkLst>
        </pc:spChg>
        <pc:spChg chg="mod">
          <ac:chgData name="You, Haibo" userId="08a94ca9-9776-4d1e-abf2-9e3ad3d46e6e" providerId="ADAL" clId="{AC51BA77-923D-4375-98A9-DF1261B15409}" dt="2024-02-07T20:00:07.318" v="461" actId="478"/>
          <ac:spMkLst>
            <pc:docMk/>
            <pc:sldMk cId="2851828799" sldId="692"/>
            <ac:spMk id="562" creationId="{A8E26355-C15D-01E6-8447-163DC055BED5}"/>
          </ac:spMkLst>
        </pc:spChg>
        <pc:grpChg chg="mod">
          <ac:chgData name="You, Haibo" userId="08a94ca9-9776-4d1e-abf2-9e3ad3d46e6e" providerId="ADAL" clId="{AC51BA77-923D-4375-98A9-DF1261B15409}" dt="2024-02-07T19:50:54.220" v="460" actId="338"/>
          <ac:grpSpMkLst>
            <pc:docMk/>
            <pc:sldMk cId="2851828799" sldId="692"/>
            <ac:grpSpMk id="1" creationId="{00000000-0000-0000-0000-000000000000}"/>
          </ac:grpSpMkLst>
        </pc:grpChg>
        <pc:grpChg chg="del mod">
          <ac:chgData name="You, Haibo" userId="08a94ca9-9776-4d1e-abf2-9e3ad3d46e6e" providerId="ADAL" clId="{AC51BA77-923D-4375-98A9-DF1261B15409}" dt="2024-02-06T22:52:55.728" v="396" actId="165"/>
          <ac:grpSpMkLst>
            <pc:docMk/>
            <pc:sldMk cId="2851828799" sldId="692"/>
            <ac:grpSpMk id="6" creationId="{FE00B243-6647-EC66-E338-90C81E0BA29A}"/>
          </ac:grpSpMkLst>
        </pc:grpChg>
        <pc:grpChg chg="mod">
          <ac:chgData name="You, Haibo" userId="08a94ca9-9776-4d1e-abf2-9e3ad3d46e6e" providerId="ADAL" clId="{AC51BA77-923D-4375-98A9-DF1261B15409}" dt="2024-02-06T22:56:08.178" v="407" actId="338"/>
          <ac:grpSpMkLst>
            <pc:docMk/>
            <pc:sldMk cId="2851828799" sldId="692"/>
            <ac:grpSpMk id="99" creationId="{870AD082-2235-0366-2DD2-2816575AB4A2}"/>
          </ac:grpSpMkLst>
        </pc:grpChg>
        <pc:grpChg chg="del mod">
          <ac:chgData name="You, Haibo" userId="08a94ca9-9776-4d1e-abf2-9e3ad3d46e6e" providerId="ADAL" clId="{AC51BA77-923D-4375-98A9-DF1261B15409}" dt="2024-02-06T22:57:17.901" v="422" actId="478"/>
          <ac:grpSpMkLst>
            <pc:docMk/>
            <pc:sldMk cId="2851828799" sldId="692"/>
            <ac:grpSpMk id="192" creationId="{0C5D9DE2-BD08-0975-EF55-88B85F4B657C}"/>
          </ac:grpSpMkLst>
        </pc:grpChg>
        <pc:grpChg chg="mod">
          <ac:chgData name="You, Haibo" userId="08a94ca9-9776-4d1e-abf2-9e3ad3d46e6e" providerId="ADAL" clId="{AC51BA77-923D-4375-98A9-DF1261B15409}" dt="2024-02-06T22:58:00.510" v="425" actId="338"/>
          <ac:grpSpMkLst>
            <pc:docMk/>
            <pc:sldMk cId="2851828799" sldId="692"/>
            <ac:grpSpMk id="285" creationId="{CA932ED0-BD34-D6F7-404D-1136972423D2}"/>
          </ac:grpSpMkLst>
        </pc:grpChg>
        <pc:grpChg chg="del mod">
          <ac:chgData name="You, Haibo" userId="08a94ca9-9776-4d1e-abf2-9e3ad3d46e6e" providerId="ADAL" clId="{AC51BA77-923D-4375-98A9-DF1261B15409}" dt="2024-02-07T19:50:12.921" v="455" actId="478"/>
          <ac:grpSpMkLst>
            <pc:docMk/>
            <pc:sldMk cId="2851828799" sldId="692"/>
            <ac:grpSpMk id="379" creationId="{96A6983A-C5A4-902F-18A6-FC6895EDCF46}"/>
          </ac:grpSpMkLst>
        </pc:grpChg>
        <pc:grpChg chg="del mod">
          <ac:chgData name="You, Haibo" userId="08a94ca9-9776-4d1e-abf2-9e3ad3d46e6e" providerId="ADAL" clId="{AC51BA77-923D-4375-98A9-DF1261B15409}" dt="2024-02-07T20:00:11.615" v="462" actId="478"/>
          <ac:grpSpMkLst>
            <pc:docMk/>
            <pc:sldMk cId="2851828799" sldId="692"/>
            <ac:grpSpMk id="472" creationId="{493863AE-D443-30D5-7DD2-59CBC81740E5}"/>
          </ac:grpSpMkLst>
        </pc:grpChg>
        <pc:graphicFrameChg chg="del mod">
          <ac:chgData name="You, Haibo" userId="08a94ca9-9776-4d1e-abf2-9e3ad3d46e6e" providerId="ADAL" clId="{AC51BA77-923D-4375-98A9-DF1261B15409}" dt="2024-02-06T23:01:37.996" v="436" actId="478"/>
          <ac:graphicFrameMkLst>
            <pc:docMk/>
            <pc:sldMk cId="2851828799" sldId="692"/>
            <ac:graphicFrameMk id="376" creationId="{F8AE37EF-7ACF-6D1C-D13E-40E58667FF9C}"/>
          </ac:graphicFrameMkLst>
        </pc:graphicFrameChg>
        <pc:picChg chg="del mod">
          <ac:chgData name="You, Haibo" userId="08a94ca9-9776-4d1e-abf2-9e3ad3d46e6e" providerId="ADAL" clId="{AC51BA77-923D-4375-98A9-DF1261B15409}" dt="2024-02-06T22:37:32.957" v="375" actId="338"/>
          <ac:picMkLst>
            <pc:docMk/>
            <pc:sldMk cId="2851828799" sldId="692"/>
            <ac:picMk id="5" creationId="{49EAEEC4-E289-E86B-E9D6-28C90FB359A9}"/>
          </ac:picMkLst>
        </pc:picChg>
        <pc:picChg chg="add del mod">
          <ac:chgData name="You, Haibo" userId="08a94ca9-9776-4d1e-abf2-9e3ad3d46e6e" providerId="ADAL" clId="{AC51BA77-923D-4375-98A9-DF1261B15409}" dt="2024-02-06T22:56:14.010" v="413" actId="22"/>
          <ac:picMkLst>
            <pc:docMk/>
            <pc:sldMk cId="2851828799" sldId="692"/>
            <ac:picMk id="98" creationId="{4B6D4DD1-95F2-B5E7-D8E2-83EC18AC1116}"/>
          </ac:picMkLst>
        </pc:picChg>
        <pc:picChg chg="add del mod">
          <ac:chgData name="You, Haibo" userId="08a94ca9-9776-4d1e-abf2-9e3ad3d46e6e" providerId="ADAL" clId="{AC51BA77-923D-4375-98A9-DF1261B15409}" dt="2024-02-06T22:56:42.984" v="417" actId="338"/>
          <ac:picMkLst>
            <pc:docMk/>
            <pc:sldMk cId="2851828799" sldId="692"/>
            <ac:picMk id="191" creationId="{E52C22CD-083C-2C16-8DC3-959618EC6BFE}"/>
          </ac:picMkLst>
        </pc:picChg>
        <pc:picChg chg="add del mod">
          <ac:chgData name="You, Haibo" userId="08a94ca9-9776-4d1e-abf2-9e3ad3d46e6e" providerId="ADAL" clId="{AC51BA77-923D-4375-98A9-DF1261B15409}" dt="2024-02-06T22:58:12.326" v="428" actId="22"/>
          <ac:picMkLst>
            <pc:docMk/>
            <pc:sldMk cId="2851828799" sldId="692"/>
            <ac:picMk id="284" creationId="{7281AEE8-CE0B-3AD7-5227-443364D9DA3A}"/>
          </ac:picMkLst>
        </pc:picChg>
        <pc:picChg chg="add del mod">
          <ac:chgData name="You, Haibo" userId="08a94ca9-9776-4d1e-abf2-9e3ad3d46e6e" providerId="ADAL" clId="{AC51BA77-923D-4375-98A9-DF1261B15409}" dt="2024-02-06T23:01:53.140" v="439" actId="338"/>
          <ac:picMkLst>
            <pc:docMk/>
            <pc:sldMk cId="2851828799" sldId="692"/>
            <ac:picMk id="378" creationId="{CB25A43F-6003-8AEC-A679-23ED14CD1200}"/>
          </ac:picMkLst>
        </pc:picChg>
        <pc:picChg chg="add del mod">
          <ac:chgData name="You, Haibo" userId="08a94ca9-9776-4d1e-abf2-9e3ad3d46e6e" providerId="ADAL" clId="{AC51BA77-923D-4375-98A9-DF1261B15409}" dt="2024-02-07T19:50:54.220" v="460" actId="338"/>
          <ac:picMkLst>
            <pc:docMk/>
            <pc:sldMk cId="2851828799" sldId="692"/>
            <ac:picMk id="471" creationId="{2B811B8C-000B-C38E-F217-A06AF6C89AA6}"/>
          </ac:picMkLst>
        </pc:picChg>
        <pc:picChg chg="add del">
          <ac:chgData name="You, Haibo" userId="08a94ca9-9776-4d1e-abf2-9e3ad3d46e6e" providerId="ADAL" clId="{AC51BA77-923D-4375-98A9-DF1261B15409}" dt="2024-02-07T20:00:39.871" v="464" actId="22"/>
          <ac:picMkLst>
            <pc:docMk/>
            <pc:sldMk cId="2851828799" sldId="692"/>
            <ac:picMk id="564" creationId="{351852F0-B5BD-0644-12A8-E1B96648D643}"/>
          </ac:picMkLst>
        </pc:picChg>
        <pc:picChg chg="add del">
          <ac:chgData name="You, Haibo" userId="08a94ca9-9776-4d1e-abf2-9e3ad3d46e6e" providerId="ADAL" clId="{AC51BA77-923D-4375-98A9-DF1261B15409}" dt="2024-02-07T20:01:23.133" v="466" actId="478"/>
          <ac:picMkLst>
            <pc:docMk/>
            <pc:sldMk cId="2851828799" sldId="692"/>
            <ac:picMk id="566" creationId="{BA72B04E-C1BF-532C-9B6B-5951C4929B0D}"/>
          </ac:picMkLst>
        </pc:picChg>
        <pc:picChg chg="add del">
          <ac:chgData name="You, Haibo" userId="08a94ca9-9776-4d1e-abf2-9e3ad3d46e6e" providerId="ADAL" clId="{AC51BA77-923D-4375-98A9-DF1261B15409}" dt="2024-02-07T20:02:18.690" v="471" actId="478"/>
          <ac:picMkLst>
            <pc:docMk/>
            <pc:sldMk cId="2851828799" sldId="692"/>
            <ac:picMk id="568" creationId="{89CF0BE6-4A90-34E8-A91B-5B46E4431ACE}"/>
          </ac:picMkLst>
        </pc:picChg>
        <pc:picChg chg="add del mod">
          <ac:chgData name="You, Haibo" userId="08a94ca9-9776-4d1e-abf2-9e3ad3d46e6e" providerId="ADAL" clId="{AC51BA77-923D-4375-98A9-DF1261B15409}" dt="2024-02-07T20:02:16.364" v="470" actId="478"/>
          <ac:picMkLst>
            <pc:docMk/>
            <pc:sldMk cId="2851828799" sldId="692"/>
            <ac:picMk id="570" creationId="{934E22B4-1332-81D2-7EEA-5996217E9025}"/>
          </ac:picMkLst>
        </pc:picChg>
        <pc:picChg chg="add del">
          <ac:chgData name="You, Haibo" userId="08a94ca9-9776-4d1e-abf2-9e3ad3d46e6e" providerId="ADAL" clId="{AC51BA77-923D-4375-98A9-DF1261B15409}" dt="2024-02-07T20:03:02.116" v="473" actId="478"/>
          <ac:picMkLst>
            <pc:docMk/>
            <pc:sldMk cId="2851828799" sldId="692"/>
            <ac:picMk id="572" creationId="{27EC1052-10A0-D990-B368-EB84AD5CF1FE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74" creationId="{55DFE2BE-8792-B322-4128-10D536A9E5CF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76" creationId="{6F011CAE-73A5-F6FE-13EB-C078E483536E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78" creationId="{7977C11F-725E-35E3-2A57-C89E0AC23A3F}"/>
          </ac:picMkLst>
        </pc:picChg>
        <pc:picChg chg="add del mod">
          <ac:chgData name="You, Haibo" userId="08a94ca9-9776-4d1e-abf2-9e3ad3d46e6e" providerId="ADAL" clId="{AC51BA77-923D-4375-98A9-DF1261B15409}" dt="2024-02-07T20:13:00.963" v="487" actId="478"/>
          <ac:picMkLst>
            <pc:docMk/>
            <pc:sldMk cId="2851828799" sldId="692"/>
            <ac:picMk id="580" creationId="{3D0EAD57-93B0-B314-DDA6-5FD4F70B6293}"/>
          </ac:picMkLst>
        </pc:picChg>
        <pc:picChg chg="add del mod">
          <ac:chgData name="You, Haibo" userId="08a94ca9-9776-4d1e-abf2-9e3ad3d46e6e" providerId="ADAL" clId="{AC51BA77-923D-4375-98A9-DF1261B15409}" dt="2024-02-07T20:15:23.556" v="494" actId="478"/>
          <ac:picMkLst>
            <pc:docMk/>
            <pc:sldMk cId="2851828799" sldId="692"/>
            <ac:picMk id="582" creationId="{B77C6A5A-248D-5B9C-01C1-5FFF0AA27081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84" creationId="{EAFE2826-D41D-B5C1-AD6D-A2C1BB7742C1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86" creationId="{13DCB93D-DBD1-EF9F-BA2F-2BED87F41A5A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88" creationId="{49A1EE31-F832-106E-DBD5-F96FD766FD04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90" creationId="{D6CC650A-A3E8-AE50-B5EC-649C08239EA0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92" creationId="{B11BC70C-CFE9-3FA4-F4D7-A5C6D20BB20F}"/>
          </ac:picMkLst>
        </pc:picChg>
        <pc:picChg chg="add del">
          <ac:chgData name="You, Haibo" userId="08a94ca9-9776-4d1e-abf2-9e3ad3d46e6e" providerId="ADAL" clId="{AC51BA77-923D-4375-98A9-DF1261B15409}" dt="2024-02-07T20:18:20.090" v="508" actId="22"/>
          <ac:picMkLst>
            <pc:docMk/>
            <pc:sldMk cId="2851828799" sldId="692"/>
            <ac:picMk id="594" creationId="{F59F20BD-C6AA-070B-45C2-55E38DFF8C90}"/>
          </ac:picMkLst>
        </pc:picChg>
        <pc:picChg chg="add mod">
          <ac:chgData name="You, Haibo" userId="08a94ca9-9776-4d1e-abf2-9e3ad3d46e6e" providerId="ADAL" clId="{AC51BA77-923D-4375-98A9-DF1261B15409}" dt="2024-02-07T20:23:40.324" v="548" actId="1036"/>
          <ac:picMkLst>
            <pc:docMk/>
            <pc:sldMk cId="2851828799" sldId="692"/>
            <ac:picMk id="596" creationId="{3E43CAE7-5098-CDCA-E2F0-CEB4E4A4DE8E}"/>
          </ac:picMkLst>
        </pc:picChg>
      </pc:sldChg>
      <pc:sldChg chg="addSp delSp modSp mod modAnim">
        <pc:chgData name="You, Haibo" userId="08a94ca9-9776-4d1e-abf2-9e3ad3d46e6e" providerId="ADAL" clId="{AC51BA77-923D-4375-98A9-DF1261B15409}" dt="2024-02-07T22:07:33.463" v="831" actId="20577"/>
        <pc:sldMkLst>
          <pc:docMk/>
          <pc:sldMk cId="1617704816" sldId="693"/>
        </pc:sldMkLst>
        <pc:spChg chg="mod">
          <ac:chgData name="You, Haibo" userId="08a94ca9-9776-4d1e-abf2-9e3ad3d46e6e" providerId="ADAL" clId="{AC51BA77-923D-4375-98A9-DF1261B15409}" dt="2024-02-07T22:07:33.463" v="831" actId="20577"/>
          <ac:spMkLst>
            <pc:docMk/>
            <pc:sldMk cId="1617704816" sldId="693"/>
            <ac:spMk id="3" creationId="{14CD6640-2452-E351-90B1-5A09AAFDC6EB}"/>
          </ac:spMkLst>
        </pc:spChg>
        <pc:picChg chg="add mod">
          <ac:chgData name="You, Haibo" userId="08a94ca9-9776-4d1e-abf2-9e3ad3d46e6e" providerId="ADAL" clId="{AC51BA77-923D-4375-98A9-DF1261B15409}" dt="2024-02-07T20:51:38.883" v="594" actId="1035"/>
          <ac:picMkLst>
            <pc:docMk/>
            <pc:sldMk cId="1617704816" sldId="693"/>
            <ac:picMk id="6" creationId="{E3394F99-363E-F2BE-5F20-A1093C4C8975}"/>
          </ac:picMkLst>
        </pc:picChg>
        <pc:picChg chg="del">
          <ac:chgData name="You, Haibo" userId="08a94ca9-9776-4d1e-abf2-9e3ad3d46e6e" providerId="ADAL" clId="{AC51BA77-923D-4375-98A9-DF1261B15409}" dt="2024-02-07T20:41:46.383" v="550" actId="478"/>
          <ac:picMkLst>
            <pc:docMk/>
            <pc:sldMk cId="1617704816" sldId="693"/>
            <ac:picMk id="7" creationId="{2BF0C8E3-EE80-CC6B-BCF7-2A851930DA63}"/>
          </ac:picMkLst>
        </pc:picChg>
        <pc:picChg chg="add mod">
          <ac:chgData name="You, Haibo" userId="08a94ca9-9776-4d1e-abf2-9e3ad3d46e6e" providerId="ADAL" clId="{AC51BA77-923D-4375-98A9-DF1261B15409}" dt="2024-02-07T20:51:38.883" v="594" actId="1035"/>
          <ac:picMkLst>
            <pc:docMk/>
            <pc:sldMk cId="1617704816" sldId="693"/>
            <ac:picMk id="9" creationId="{DEA25B9A-1C6D-CFE8-1C34-6421A1822B90}"/>
          </ac:picMkLst>
        </pc:picChg>
        <pc:picChg chg="add mod">
          <ac:chgData name="You, Haibo" userId="08a94ca9-9776-4d1e-abf2-9e3ad3d46e6e" providerId="ADAL" clId="{AC51BA77-923D-4375-98A9-DF1261B15409}" dt="2024-02-07T20:51:38.883" v="594" actId="1035"/>
          <ac:picMkLst>
            <pc:docMk/>
            <pc:sldMk cId="1617704816" sldId="693"/>
            <ac:picMk id="11" creationId="{8385F4B9-6D65-93DB-6B03-C7628B974534}"/>
          </ac:picMkLst>
        </pc:picChg>
        <pc:picChg chg="add mod">
          <ac:chgData name="You, Haibo" userId="08a94ca9-9776-4d1e-abf2-9e3ad3d46e6e" providerId="ADAL" clId="{AC51BA77-923D-4375-98A9-DF1261B15409}" dt="2024-02-07T20:51:38.883" v="594" actId="1035"/>
          <ac:picMkLst>
            <pc:docMk/>
            <pc:sldMk cId="1617704816" sldId="693"/>
            <ac:picMk id="13" creationId="{19EAC2E6-EBAF-26EF-BF8C-842652E3325A}"/>
          </ac:picMkLst>
        </pc:picChg>
        <pc:picChg chg="add mod">
          <ac:chgData name="You, Haibo" userId="08a94ca9-9776-4d1e-abf2-9e3ad3d46e6e" providerId="ADAL" clId="{AC51BA77-923D-4375-98A9-DF1261B15409}" dt="2024-02-07T20:51:38.883" v="594" actId="1035"/>
          <ac:picMkLst>
            <pc:docMk/>
            <pc:sldMk cId="1617704816" sldId="693"/>
            <ac:picMk id="15" creationId="{732D4DDF-B5B8-F58C-16A1-232C5AB8D08D}"/>
          </ac:picMkLst>
        </pc:picChg>
        <pc:picChg chg="add mod">
          <ac:chgData name="You, Haibo" userId="08a94ca9-9776-4d1e-abf2-9e3ad3d46e6e" providerId="ADAL" clId="{AC51BA77-923D-4375-98A9-DF1261B15409}" dt="2024-02-07T20:51:00.816" v="573"/>
          <ac:picMkLst>
            <pc:docMk/>
            <pc:sldMk cId="1617704816" sldId="693"/>
            <ac:picMk id="16" creationId="{E1363321-CB04-A8ED-E49F-693FEE6BDEDE}"/>
          </ac:picMkLst>
        </pc:picChg>
      </pc:sldChg>
      <pc:sldChg chg="addSp delSp modSp mod modAnim">
        <pc:chgData name="You, Haibo" userId="08a94ca9-9776-4d1e-abf2-9e3ad3d46e6e" providerId="ADAL" clId="{AC51BA77-923D-4375-98A9-DF1261B15409}" dt="2024-02-07T23:24:29.394" v="1004" actId="20577"/>
        <pc:sldMkLst>
          <pc:docMk/>
          <pc:sldMk cId="1476621633" sldId="694"/>
        </pc:sldMkLst>
        <pc:spChg chg="mod">
          <ac:chgData name="You, Haibo" userId="08a94ca9-9776-4d1e-abf2-9e3ad3d46e6e" providerId="ADAL" clId="{AC51BA77-923D-4375-98A9-DF1261B15409}" dt="2024-02-07T23:24:29.394" v="1004" actId="20577"/>
          <ac:spMkLst>
            <pc:docMk/>
            <pc:sldMk cId="1476621633" sldId="694"/>
            <ac:spMk id="3" creationId="{14CD6640-2452-E351-90B1-5A09AAFDC6EB}"/>
          </ac:spMkLst>
        </pc:spChg>
        <pc:picChg chg="add mod">
          <ac:chgData name="You, Haibo" userId="08a94ca9-9776-4d1e-abf2-9e3ad3d46e6e" providerId="ADAL" clId="{AC51BA77-923D-4375-98A9-DF1261B15409}" dt="2024-02-07T21:26:18.996" v="737" actId="1076"/>
          <ac:picMkLst>
            <pc:docMk/>
            <pc:sldMk cId="1476621633" sldId="694"/>
            <ac:picMk id="6" creationId="{E4A93BC8-FFE0-2F17-2C69-67C630A1AE17}"/>
          </ac:picMkLst>
        </pc:picChg>
        <pc:picChg chg="add mod">
          <ac:chgData name="You, Haibo" userId="08a94ca9-9776-4d1e-abf2-9e3ad3d46e6e" providerId="ADAL" clId="{AC51BA77-923D-4375-98A9-DF1261B15409}" dt="2024-02-07T21:27:50.009" v="739" actId="1076"/>
          <ac:picMkLst>
            <pc:docMk/>
            <pc:sldMk cId="1476621633" sldId="694"/>
            <ac:picMk id="8" creationId="{B975CAF1-E78E-B652-51A5-86410ABD1042}"/>
          </ac:picMkLst>
        </pc:picChg>
        <pc:picChg chg="del">
          <ac:chgData name="You, Haibo" userId="08a94ca9-9776-4d1e-abf2-9e3ad3d46e6e" providerId="ADAL" clId="{AC51BA77-923D-4375-98A9-DF1261B15409}" dt="2024-02-07T21:26:04.237" v="735" actId="478"/>
          <ac:picMkLst>
            <pc:docMk/>
            <pc:sldMk cId="1476621633" sldId="694"/>
            <ac:picMk id="9" creationId="{6EBCF6B3-51B4-22FC-8C7D-6AD01B8DED58}"/>
          </ac:picMkLst>
        </pc:picChg>
        <pc:picChg chg="add mod">
          <ac:chgData name="You, Haibo" userId="08a94ca9-9776-4d1e-abf2-9e3ad3d46e6e" providerId="ADAL" clId="{AC51BA77-923D-4375-98A9-DF1261B15409}" dt="2024-02-07T21:28:06.450" v="741" actId="1076"/>
          <ac:picMkLst>
            <pc:docMk/>
            <pc:sldMk cId="1476621633" sldId="694"/>
            <ac:picMk id="11" creationId="{3AE0890F-C646-727D-A772-E2FFFA0F8894}"/>
          </ac:picMkLst>
        </pc:picChg>
        <pc:picChg chg="add mod">
          <ac:chgData name="You, Haibo" userId="08a94ca9-9776-4d1e-abf2-9e3ad3d46e6e" providerId="ADAL" clId="{AC51BA77-923D-4375-98A9-DF1261B15409}" dt="2024-02-07T21:28:19.588" v="743" actId="1076"/>
          <ac:picMkLst>
            <pc:docMk/>
            <pc:sldMk cId="1476621633" sldId="694"/>
            <ac:picMk id="13" creationId="{0FC9634F-C119-533D-596B-21AF8280EE6D}"/>
          </ac:picMkLst>
        </pc:picChg>
        <pc:picChg chg="add mod">
          <ac:chgData name="You, Haibo" userId="08a94ca9-9776-4d1e-abf2-9e3ad3d46e6e" providerId="ADAL" clId="{AC51BA77-923D-4375-98A9-DF1261B15409}" dt="2024-02-07T21:30:50.489" v="749" actId="1076"/>
          <ac:picMkLst>
            <pc:docMk/>
            <pc:sldMk cId="1476621633" sldId="694"/>
            <ac:picMk id="15" creationId="{B4A6BBA5-DFC2-8B36-2304-B6477A772CFC}"/>
          </ac:picMkLst>
        </pc:picChg>
        <pc:picChg chg="add mod">
          <ac:chgData name="You, Haibo" userId="08a94ca9-9776-4d1e-abf2-9e3ad3d46e6e" providerId="ADAL" clId="{AC51BA77-923D-4375-98A9-DF1261B15409}" dt="2024-02-07T21:31:15.427" v="752" actId="1076"/>
          <ac:picMkLst>
            <pc:docMk/>
            <pc:sldMk cId="1476621633" sldId="694"/>
            <ac:picMk id="17" creationId="{AC36D99B-84A9-F778-B519-82B0EE5C0A4C}"/>
          </ac:picMkLst>
        </pc:picChg>
        <pc:picChg chg="add mod">
          <ac:chgData name="You, Haibo" userId="08a94ca9-9776-4d1e-abf2-9e3ad3d46e6e" providerId="ADAL" clId="{AC51BA77-923D-4375-98A9-DF1261B15409}" dt="2024-02-07T21:32:09.867" v="755" actId="1076"/>
          <ac:picMkLst>
            <pc:docMk/>
            <pc:sldMk cId="1476621633" sldId="694"/>
            <ac:picMk id="19" creationId="{A666AA85-3844-B18C-D7A2-F1805DCC8AAD}"/>
          </ac:picMkLst>
        </pc:picChg>
      </pc:sldChg>
      <pc:sldChg chg="addSp delSp modSp mod delAnim modAnim">
        <pc:chgData name="You, Haibo" userId="08a94ca9-9776-4d1e-abf2-9e3ad3d46e6e" providerId="ADAL" clId="{AC51BA77-923D-4375-98A9-DF1261B15409}" dt="2024-02-07T22:09:59.973" v="846" actId="20577"/>
        <pc:sldMkLst>
          <pc:docMk/>
          <pc:sldMk cId="229520745" sldId="695"/>
        </pc:sldMkLst>
        <pc:spChg chg="mod">
          <ac:chgData name="You, Haibo" userId="08a94ca9-9776-4d1e-abf2-9e3ad3d46e6e" providerId="ADAL" clId="{AC51BA77-923D-4375-98A9-DF1261B15409}" dt="2024-02-07T22:09:59.973" v="846" actId="20577"/>
          <ac:spMkLst>
            <pc:docMk/>
            <pc:sldMk cId="229520745" sldId="695"/>
            <ac:spMk id="3" creationId="{14CD6640-2452-E351-90B1-5A09AAFDC6EB}"/>
          </ac:spMkLst>
        </pc:spChg>
        <pc:picChg chg="del">
          <ac:chgData name="You, Haibo" userId="08a94ca9-9776-4d1e-abf2-9e3ad3d46e6e" providerId="ADAL" clId="{AC51BA77-923D-4375-98A9-DF1261B15409}" dt="2024-02-07T21:45:12.989" v="770" actId="478"/>
          <ac:picMkLst>
            <pc:docMk/>
            <pc:sldMk cId="229520745" sldId="695"/>
            <ac:picMk id="6" creationId="{31173680-6B72-F276-6F75-9C70727044AB}"/>
          </ac:picMkLst>
        </pc:picChg>
        <pc:picChg chg="add mod">
          <ac:chgData name="You, Haibo" userId="08a94ca9-9776-4d1e-abf2-9e3ad3d46e6e" providerId="ADAL" clId="{AC51BA77-923D-4375-98A9-DF1261B15409}" dt="2024-02-07T21:45:38.627" v="773" actId="1076"/>
          <ac:picMkLst>
            <pc:docMk/>
            <pc:sldMk cId="229520745" sldId="695"/>
            <ac:picMk id="7" creationId="{1E57E7DC-D303-1048-45D4-D5436F8F8CD1}"/>
          </ac:picMkLst>
        </pc:picChg>
        <pc:picChg chg="add mod">
          <ac:chgData name="You, Haibo" userId="08a94ca9-9776-4d1e-abf2-9e3ad3d46e6e" providerId="ADAL" clId="{AC51BA77-923D-4375-98A9-DF1261B15409}" dt="2024-02-07T21:45:48.965" v="775" actId="1076"/>
          <ac:picMkLst>
            <pc:docMk/>
            <pc:sldMk cId="229520745" sldId="695"/>
            <ac:picMk id="9" creationId="{C5FF1A2A-466E-3DCA-FFAD-8536BD30442E}"/>
          </ac:picMkLst>
        </pc:picChg>
        <pc:picChg chg="add mod">
          <ac:chgData name="You, Haibo" userId="08a94ca9-9776-4d1e-abf2-9e3ad3d46e6e" providerId="ADAL" clId="{AC51BA77-923D-4375-98A9-DF1261B15409}" dt="2024-02-07T21:46:08.331" v="777" actId="1076"/>
          <ac:picMkLst>
            <pc:docMk/>
            <pc:sldMk cId="229520745" sldId="695"/>
            <ac:picMk id="11" creationId="{C62AF814-9E84-2A5F-5B55-2EB1EFF31920}"/>
          </ac:picMkLst>
        </pc:picChg>
        <pc:picChg chg="add mod">
          <ac:chgData name="You, Haibo" userId="08a94ca9-9776-4d1e-abf2-9e3ad3d46e6e" providerId="ADAL" clId="{AC51BA77-923D-4375-98A9-DF1261B15409}" dt="2024-02-07T21:46:32.771" v="781" actId="1076"/>
          <ac:picMkLst>
            <pc:docMk/>
            <pc:sldMk cId="229520745" sldId="695"/>
            <ac:picMk id="13" creationId="{71EAF107-E167-A970-6E3E-41EBC9DEDC25}"/>
          </ac:picMkLst>
        </pc:picChg>
        <pc:picChg chg="add mod">
          <ac:chgData name="You, Haibo" userId="08a94ca9-9776-4d1e-abf2-9e3ad3d46e6e" providerId="ADAL" clId="{AC51BA77-923D-4375-98A9-DF1261B15409}" dt="2024-02-07T21:47:37.471" v="784" actId="1076"/>
          <ac:picMkLst>
            <pc:docMk/>
            <pc:sldMk cId="229520745" sldId="695"/>
            <ac:picMk id="15" creationId="{F3909F74-5593-1330-BA0A-F32617EFBD17}"/>
          </ac:picMkLst>
        </pc:picChg>
        <pc:picChg chg="add mod">
          <ac:chgData name="You, Haibo" userId="08a94ca9-9776-4d1e-abf2-9e3ad3d46e6e" providerId="ADAL" clId="{AC51BA77-923D-4375-98A9-DF1261B15409}" dt="2024-02-07T21:47:48.196" v="786" actId="1076"/>
          <ac:picMkLst>
            <pc:docMk/>
            <pc:sldMk cId="229520745" sldId="695"/>
            <ac:picMk id="17" creationId="{20049D02-5280-444A-A3FB-3F177EE04C0D}"/>
          </ac:picMkLst>
        </pc:picChg>
        <pc:picChg chg="add del mod">
          <ac:chgData name="You, Haibo" userId="08a94ca9-9776-4d1e-abf2-9e3ad3d46e6e" providerId="ADAL" clId="{AC51BA77-923D-4375-98A9-DF1261B15409}" dt="2024-02-07T21:59:16.444" v="803" actId="478"/>
          <ac:picMkLst>
            <pc:docMk/>
            <pc:sldMk cId="229520745" sldId="695"/>
            <ac:picMk id="19" creationId="{169DB916-FB79-326B-74BF-F82272D089C1}"/>
          </ac:picMkLst>
        </pc:picChg>
        <pc:picChg chg="add mod">
          <ac:chgData name="You, Haibo" userId="08a94ca9-9776-4d1e-abf2-9e3ad3d46e6e" providerId="ADAL" clId="{AC51BA77-923D-4375-98A9-DF1261B15409}" dt="2024-02-07T21:55:18.748" v="794" actId="1076"/>
          <ac:picMkLst>
            <pc:docMk/>
            <pc:sldMk cId="229520745" sldId="695"/>
            <ac:picMk id="21" creationId="{DC8A5946-0A6F-67E4-34DF-3D65BF4BB0B8}"/>
          </ac:picMkLst>
        </pc:picChg>
        <pc:picChg chg="add mod">
          <ac:chgData name="You, Haibo" userId="08a94ca9-9776-4d1e-abf2-9e3ad3d46e6e" providerId="ADAL" clId="{AC51BA77-923D-4375-98A9-DF1261B15409}" dt="2024-02-07T21:55:29.829" v="796" actId="1076"/>
          <ac:picMkLst>
            <pc:docMk/>
            <pc:sldMk cId="229520745" sldId="695"/>
            <ac:picMk id="23" creationId="{C901B5E3-5D82-86CF-4B41-5EF0F22F62A3}"/>
          </ac:picMkLst>
        </pc:picChg>
        <pc:picChg chg="add del mod">
          <ac:chgData name="You, Haibo" userId="08a94ca9-9776-4d1e-abf2-9e3ad3d46e6e" providerId="ADAL" clId="{AC51BA77-923D-4375-98A9-DF1261B15409}" dt="2024-02-07T22:02:10.013" v="811" actId="478"/>
          <ac:picMkLst>
            <pc:docMk/>
            <pc:sldMk cId="229520745" sldId="695"/>
            <ac:picMk id="25" creationId="{93C0364B-88ED-1A33-7EDE-F78CF63B4A54}"/>
          </ac:picMkLst>
        </pc:picChg>
        <pc:picChg chg="add mod">
          <ac:chgData name="You, Haibo" userId="08a94ca9-9776-4d1e-abf2-9e3ad3d46e6e" providerId="ADAL" clId="{AC51BA77-923D-4375-98A9-DF1261B15409}" dt="2024-02-07T22:02:23.102" v="813" actId="1076"/>
          <ac:picMkLst>
            <pc:docMk/>
            <pc:sldMk cId="229520745" sldId="695"/>
            <ac:picMk id="27" creationId="{9B99384F-146B-47AE-5248-E27436554D02}"/>
          </ac:picMkLst>
        </pc:picChg>
      </pc:sldChg>
      <pc:sldChg chg="modSp mod">
        <pc:chgData name="You, Haibo" userId="08a94ca9-9776-4d1e-abf2-9e3ad3d46e6e" providerId="ADAL" clId="{AC51BA77-923D-4375-98A9-DF1261B15409}" dt="2024-02-06T20:18:13.163" v="25" actId="6549"/>
        <pc:sldMkLst>
          <pc:docMk/>
          <pc:sldMk cId="4024890051" sldId="696"/>
        </pc:sldMkLst>
        <pc:spChg chg="mod">
          <ac:chgData name="You, Haibo" userId="08a94ca9-9776-4d1e-abf2-9e3ad3d46e6e" providerId="ADAL" clId="{AC51BA77-923D-4375-98A9-DF1261B15409}" dt="2024-02-06T20:18:13.163" v="25" actId="6549"/>
          <ac:spMkLst>
            <pc:docMk/>
            <pc:sldMk cId="4024890051" sldId="696"/>
            <ac:spMk id="3" creationId="{7FF41F9F-51F8-1B59-A4BA-1CA0575911CC}"/>
          </ac:spMkLst>
        </pc:spChg>
      </pc:sldChg>
      <pc:sldChg chg="add del">
        <pc:chgData name="You, Haibo" userId="08a94ca9-9776-4d1e-abf2-9e3ad3d46e6e" providerId="ADAL" clId="{AC51BA77-923D-4375-98A9-DF1261B15409}" dt="2024-02-07T21:33:31.728" v="768" actId="47"/>
        <pc:sldMkLst>
          <pc:docMk/>
          <pc:sldMk cId="1618952722" sldId="697"/>
        </pc:sldMkLst>
      </pc:sldChg>
      <pc:sldChg chg="add del">
        <pc:chgData name="You, Haibo" userId="08a94ca9-9776-4d1e-abf2-9e3ad3d46e6e" providerId="ADAL" clId="{AC51BA77-923D-4375-98A9-DF1261B15409}" dt="2024-02-07T20:21:05.804" v="512" actId="47"/>
        <pc:sldMkLst>
          <pc:docMk/>
          <pc:sldMk cId="1871964206" sldId="697"/>
        </pc:sldMkLst>
      </pc:sldChg>
      <pc:sldChg chg="addSp delSp modSp add del mod">
        <pc:chgData name="You, Haibo" userId="08a94ca9-9776-4d1e-abf2-9e3ad3d46e6e" providerId="ADAL" clId="{AC51BA77-923D-4375-98A9-DF1261B15409}" dt="2024-02-07T20:51:56.497" v="595" actId="47"/>
        <pc:sldMkLst>
          <pc:docMk/>
          <pc:sldMk cId="2346339489" sldId="697"/>
        </pc:sldMkLst>
        <pc:picChg chg="add del mod">
          <ac:chgData name="You, Haibo" userId="08a94ca9-9776-4d1e-abf2-9e3ad3d46e6e" providerId="ADAL" clId="{AC51BA77-923D-4375-98A9-DF1261B15409}" dt="2024-02-07T20:49:18.010" v="568" actId="478"/>
          <ac:picMkLst>
            <pc:docMk/>
            <pc:sldMk cId="2346339489" sldId="697"/>
            <ac:picMk id="5" creationId="{F3CC8158-0C00-486C-8456-83E449C8AEB9}"/>
          </ac:picMkLst>
        </pc:picChg>
        <pc:picChg chg="add del mod">
          <ac:chgData name="You, Haibo" userId="08a94ca9-9776-4d1e-abf2-9e3ad3d46e6e" providerId="ADAL" clId="{AC51BA77-923D-4375-98A9-DF1261B15409}" dt="2024-02-07T20:50:59.029" v="572" actId="21"/>
          <ac:picMkLst>
            <pc:docMk/>
            <pc:sldMk cId="2346339489" sldId="697"/>
            <ac:picMk id="8" creationId="{388C1E8E-2EBA-A2B8-3025-FF991C3C61AE}"/>
          </ac:picMkLst>
        </pc:picChg>
      </pc:sldChg>
      <pc:sldChg chg="add del">
        <pc:chgData name="You, Haibo" userId="08a94ca9-9776-4d1e-abf2-9e3ad3d46e6e" providerId="ADAL" clId="{AC51BA77-923D-4375-98A9-DF1261B15409}" dt="2024-02-07T22:05:12.286" v="818" actId="47"/>
        <pc:sldMkLst>
          <pc:docMk/>
          <pc:sldMk cId="2421663345" sldId="69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1">
                <a:solidFill>
                  <a:schemeClr val="tx1"/>
                </a:solidFill>
              </a:defRPr>
            </a:lvl2pPr>
            <a:lvl3pPr>
              <a:defRPr sz="14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600" b="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5B6770"/>
                </a:solidFill>
              </a:defRPr>
            </a:lvl2pPr>
            <a:lvl3pPr>
              <a:defRPr sz="2000">
                <a:solidFill>
                  <a:srgbClr val="5B6770"/>
                </a:solidFill>
              </a:defRPr>
            </a:lvl3pPr>
            <a:lvl4pPr>
              <a:defRPr sz="1800">
                <a:solidFill>
                  <a:srgbClr val="5B6770"/>
                </a:solidFill>
              </a:defRPr>
            </a:lvl4pPr>
            <a:lvl5pPr>
              <a:defRPr sz="16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08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2" y="6553200"/>
            <a:ext cx="1196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3" Type="http://schemas.openxmlformats.org/officeDocument/2006/relationships/image" Target="../media/image27.emf"/><Relationship Id="rId7" Type="http://schemas.openxmlformats.org/officeDocument/2006/relationships/image" Target="../media/image31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emf"/><Relationship Id="rId5" Type="http://schemas.openxmlformats.org/officeDocument/2006/relationships/image" Target="../media/image29.emf"/><Relationship Id="rId10" Type="http://schemas.openxmlformats.org/officeDocument/2006/relationships/image" Target="../media/image34.emf"/><Relationship Id="rId4" Type="http://schemas.openxmlformats.org/officeDocument/2006/relationships/image" Target="../media/image28.emf"/><Relationship Id="rId9" Type="http://schemas.openxmlformats.org/officeDocument/2006/relationships/image" Target="../media/image3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1/10/13/BP_ERCOT_And_QSE_Operations_Practices_During_The_Operating_Hour_Version_5.18.docx" TargetMode="External"/><Relationship Id="rId2" Type="http://schemas.openxmlformats.org/officeDocument/2006/relationships/hyperlink" Target="https://www.ercot.com/files/docs/2019/05/17/BP_Current_Operating_Plan_Practices_By_QSE_Version_2_6.docx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8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17957" y="2921168"/>
            <a:ext cx="61922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 1092 Introduction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</a:rPr>
              <a:t>Reduce RUC Offer Floor and Limit RUC Opt-Out Provision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February 13,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76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03016-F4D6-8A73-0D0E-2964033D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6640-2452-E351-90B1-5A09AAFD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QSE opts out across the day block with first hour’s opt-out choice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86832-B4D3-899A-8E27-563BEF3D6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57E7DC-D303-1048-45D4-D5436F8F8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606" y="3548631"/>
            <a:ext cx="9144000" cy="666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FF1A2A-466E-3DCA-FFAD-8536BD304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495" y="2710431"/>
            <a:ext cx="695325" cy="11715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2AF814-9E84-2A5F-5B55-2EB1EFF31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0885" y="2824731"/>
            <a:ext cx="1009650" cy="10572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1EAF107-E167-A970-6E3E-41EBC9DEDC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3157" y="2631451"/>
            <a:ext cx="1352550" cy="1228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3909F74-5593-1330-BA0A-F32617EFBD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5494" y="2900930"/>
            <a:ext cx="695325" cy="9048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0049D02-5280-444A-A3FB-3F177EE04C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53206" y="2824729"/>
            <a:ext cx="1971675" cy="105727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C8A5946-0A6F-67E4-34DF-3D65BF4BB0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27021" y="3687312"/>
            <a:ext cx="2381250" cy="12477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901B5E3-5D82-86CF-4B41-5EF0F22F62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06692" y="3760844"/>
            <a:ext cx="571500" cy="9048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B99384F-146B-47AE-5248-E27436554D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92487" y="2374393"/>
            <a:ext cx="220980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32DCC-6EEC-A1F1-5A2C-C9EE41F5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F693A-653B-B4E0-AEDA-4A1311F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Background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Main Concept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Requirements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3E9CF-BB13-A4C2-9E0A-2E1495978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0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8511C-0FA4-81CE-ACF6-D2213230D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45336-2FA9-1CFE-68F1-8A6781832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263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NPRR1092 was sponsored by the Independent Market Monitor (IMM) and approved by PUCT effective on May 12, 2022. 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Comprised of </a:t>
            </a:r>
            <a:r>
              <a:rPr lang="en-US" sz="2400" b="1" dirty="0">
                <a:solidFill>
                  <a:schemeClr val="accent1"/>
                </a:solidFill>
              </a:rPr>
              <a:t>two key changes 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RUC offer floor of $1,500/MWh was updated to $250/MWh according to TAC proposal effective on May 13, 2022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Limiting RUC opt-out provision was implemented 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2024-R1 Market Facing Changes on January 25, 2024, along with following Business Practice Manual (BPM) changes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COP Practice by QSE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ERCOT and QSE Operation Practices During the Operating Hour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E6DEA-C246-6009-09C1-2F12803C4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DC2A85-0812-F2B7-6C58-A709CBABB711}"/>
              </a:ext>
            </a:extLst>
          </p:cNvPr>
          <p:cNvSpPr/>
          <p:nvPr/>
        </p:nvSpPr>
        <p:spPr>
          <a:xfrm>
            <a:off x="1861930" y="5426765"/>
            <a:ext cx="8468139" cy="518318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Changes to Opt-Out Provision will be the focus of today’s discussion</a:t>
            </a:r>
          </a:p>
        </p:txBody>
      </p:sp>
    </p:spTree>
    <p:extLst>
      <p:ext uri="{BB962C8B-B14F-4D97-AF65-F5344CB8AC3E}">
        <p14:creationId xmlns:p14="http://schemas.microsoft.com/office/powerpoint/2010/main" val="256550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70C41-24A1-0C2B-88C4-39B9491A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A6ECC-0B3D-85E8-2311-A883664DD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previous rule where Opt-Out choice was determined by SCED telemetry no longer applies. Under 1092 the concept of an Opt-Out Snapshot Time is now in place.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Snapshot Time is record of a Resource’s Current Operating Plan (COP) used to determine whether the Resource will opt out of RUC Settlement for a block of RUC-Committed Hours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Snapshot is taken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 the earlier of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Two hours prior to the end of the Adjustment Period for the first hour of a contiguous block of RUC-Committed Hours; or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Two hours prior to the beginning of the hour that is at least N hours prior to the first hour of the contiguous block of the RUC-Committed hours, where N is the start time contained in the ERCOT computer system at the time of the RUC execution associated with the RUC instruction corresponding to the Resource’s warmth state. If the RUC-Committed Hours are an extension of a QSE-Committed Interval either before or after, N will be set to zero.</a:t>
            </a:r>
          </a:p>
          <a:p>
            <a:pPr lvl="1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FBF4F-231D-103D-0852-910AF6503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4F35-9F57-30D4-D02F-4B8C374D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Concept 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41F9F-51F8-1B59-A4BA-1CA057591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Assume HRUC commits UNIT1A as of 6:25AM for the same day HE 14 through HE 17 and the unit has a corresponding warmth state start time of 4 hours.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the unit is showing a resource status of OFF in its COP for HE13 and HE18 at RUC study, then (from description in previous slide) N = 4, time A=10am, and time B=7am. Opt-Out Snapshot is the earlier of A and B hence snapshot time is 7am. The QSE will need to update its HE14 COP to reflect its Opt-Out decision prior to 7am.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the unit has ON COP status for HE13 or HE18 at RUC study, then N = 0, A=10am, B=11am. Opt-Out Snapshot time is the earlier of A and B hence snapshot time is 10am. The QSE will need to update its HE14 COP to reflect its Opt-Out decision prior to 10am.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6762F-5AF6-871B-9DE0-5D840F423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9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D2B4-81F0-B4BB-99B2-153634CB3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and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C924-73A2-17A9-A689-318131A6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Next slides will look at requirements using different examples</a:t>
            </a: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 1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RUC Combine Cycle Units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these units, the startup time being used corresponds to the individual configuration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COP opt out decision can use any configuration of the same train</a:t>
            </a: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 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How the requirement is applied where the COP status of a resource was changed to ‘ON’ between the study snapshot being taken but before publication</a:t>
            </a: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 3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Verbal Dispatch Instruction RUC which extends an existing RUC block</a:t>
            </a:r>
          </a:p>
          <a:p>
            <a:pPr lvl="1"/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Note: No optout for standalone VDI</a:t>
            </a: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 4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RUC with Contiguous Block across the day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02711D-993F-65F9-8A0E-41B198646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03016-F4D6-8A73-0D0E-2964033D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6640-2452-E351-90B1-5A09AAFD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 cycle unit can opt out using any configuration of the same train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86832-B4D3-899A-8E27-563BEF3D6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74" name="Picture 573">
            <a:extLst>
              <a:ext uri="{FF2B5EF4-FFF2-40B4-BE49-F238E27FC236}">
                <a16:creationId xmlns:a16="http://schemas.microsoft.com/office/drawing/2014/main" id="{55DFE2BE-8792-B322-4128-10D536A9E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033" y="3262394"/>
            <a:ext cx="8601075" cy="1362075"/>
          </a:xfrm>
          <a:prstGeom prst="rect">
            <a:avLst/>
          </a:prstGeom>
        </p:spPr>
      </p:pic>
      <p:pic>
        <p:nvPicPr>
          <p:cNvPr id="576" name="Picture 575">
            <a:extLst>
              <a:ext uri="{FF2B5EF4-FFF2-40B4-BE49-F238E27FC236}">
                <a16:creationId xmlns:a16="http://schemas.microsoft.com/office/drawing/2014/main" id="{6F011CAE-73A5-F6FE-13EB-C078E4835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645" y="2514283"/>
            <a:ext cx="2390775" cy="1123950"/>
          </a:xfrm>
          <a:prstGeom prst="rect">
            <a:avLst/>
          </a:prstGeom>
        </p:spPr>
      </p:pic>
      <p:pic>
        <p:nvPicPr>
          <p:cNvPr id="578" name="Picture 577">
            <a:extLst>
              <a:ext uri="{FF2B5EF4-FFF2-40B4-BE49-F238E27FC236}">
                <a16:creationId xmlns:a16="http://schemas.microsoft.com/office/drawing/2014/main" id="{7977C11F-725E-35E3-2A57-C89E0AC23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3229" y="2469833"/>
            <a:ext cx="695325" cy="1171575"/>
          </a:xfrm>
          <a:prstGeom prst="rect">
            <a:avLst/>
          </a:prstGeom>
        </p:spPr>
      </p:pic>
      <p:pic>
        <p:nvPicPr>
          <p:cNvPr id="584" name="Picture 583">
            <a:extLst>
              <a:ext uri="{FF2B5EF4-FFF2-40B4-BE49-F238E27FC236}">
                <a16:creationId xmlns:a16="http://schemas.microsoft.com/office/drawing/2014/main" id="{EAFE2826-D41D-B5C1-AD6D-A2C1BB7742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4186" y="3262393"/>
            <a:ext cx="1085850" cy="1362075"/>
          </a:xfrm>
          <a:prstGeom prst="rect">
            <a:avLst/>
          </a:prstGeom>
        </p:spPr>
      </p:pic>
      <p:pic>
        <p:nvPicPr>
          <p:cNvPr id="586" name="Picture 585">
            <a:extLst>
              <a:ext uri="{FF2B5EF4-FFF2-40B4-BE49-F238E27FC236}">
                <a16:creationId xmlns:a16="http://schemas.microsoft.com/office/drawing/2014/main" id="{13DCB93D-DBD1-EF9F-BA2F-2BED87F41A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1947" y="3235802"/>
            <a:ext cx="1562100" cy="1600200"/>
          </a:xfrm>
          <a:prstGeom prst="rect">
            <a:avLst/>
          </a:prstGeom>
        </p:spPr>
      </p:pic>
      <p:pic>
        <p:nvPicPr>
          <p:cNvPr id="588" name="Picture 587">
            <a:extLst>
              <a:ext uri="{FF2B5EF4-FFF2-40B4-BE49-F238E27FC236}">
                <a16:creationId xmlns:a16="http://schemas.microsoft.com/office/drawing/2014/main" id="{49A1EE31-F832-106E-DBD5-F96FD766FD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2997" y="2580958"/>
            <a:ext cx="1800225" cy="1057275"/>
          </a:xfrm>
          <a:prstGeom prst="rect">
            <a:avLst/>
          </a:prstGeom>
        </p:spPr>
      </p:pic>
      <p:pic>
        <p:nvPicPr>
          <p:cNvPr id="590" name="Picture 589">
            <a:extLst>
              <a:ext uri="{FF2B5EF4-FFF2-40B4-BE49-F238E27FC236}">
                <a16:creationId xmlns:a16="http://schemas.microsoft.com/office/drawing/2014/main" id="{D6CC650A-A3E8-AE50-B5EC-649C08239E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92055" y="2514283"/>
            <a:ext cx="1219200" cy="1123950"/>
          </a:xfrm>
          <a:prstGeom prst="rect">
            <a:avLst/>
          </a:prstGeom>
        </p:spPr>
      </p:pic>
      <p:pic>
        <p:nvPicPr>
          <p:cNvPr id="592" name="Picture 591">
            <a:extLst>
              <a:ext uri="{FF2B5EF4-FFF2-40B4-BE49-F238E27FC236}">
                <a16:creationId xmlns:a16="http://schemas.microsoft.com/office/drawing/2014/main" id="{B11BC70C-CFE9-3FA4-F4D7-A5C6D20BB2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33408" y="2385023"/>
            <a:ext cx="1171575" cy="1228725"/>
          </a:xfrm>
          <a:prstGeom prst="rect">
            <a:avLst/>
          </a:prstGeom>
        </p:spPr>
      </p:pic>
      <p:pic>
        <p:nvPicPr>
          <p:cNvPr id="596" name="Picture 595">
            <a:extLst>
              <a:ext uri="{FF2B5EF4-FFF2-40B4-BE49-F238E27FC236}">
                <a16:creationId xmlns:a16="http://schemas.microsoft.com/office/drawing/2014/main" id="{3E43CAE7-5098-CDCA-E2F0-CEB4E4A4DE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58358" y="3262393"/>
            <a:ext cx="14954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2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03016-F4D6-8A73-0D0E-2964033D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6640-2452-E351-90B1-5A09AAFD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QSE updates COP to ON between study snapshot and results publication and automatically opts out. No additional COP updates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86832-B4D3-899A-8E27-563BEF3D6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394F99-363E-F2BE-5F20-A1093C4C8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602" y="3187065"/>
            <a:ext cx="8601075" cy="666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A25B9A-1C6D-CFE8-1C34-6421A1822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327" y="3315733"/>
            <a:ext cx="1038225" cy="1362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85F4B9-6D65-93DB-6B03-C7628B9745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2832" y="2398318"/>
            <a:ext cx="2390775" cy="1123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9EAC2E6-EBAF-26EF-BF8C-842652E332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0730" y="3252232"/>
            <a:ext cx="1838325" cy="1590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32D4DDF-B5B8-F58C-16A1-232C5AB8D0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3068" y="2302192"/>
            <a:ext cx="695325" cy="11715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1363321-CB04-A8ED-E49F-693FEE6BDE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0020" y="4437315"/>
            <a:ext cx="6460672" cy="186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0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03016-F4D6-8A73-0D0E-2964033D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6640-2452-E351-90B1-5A09AAFD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Standalone VDI RUC is generally treated as ONRUC except when it concatenates an existing HRUC or DRUC block, in which opt-out choice depends on the first hour’s COP snapshot of the whole commitment block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86832-B4D3-899A-8E27-563BEF3D6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93BC8-FFE0-2F17-2C69-67C630A1A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382" y="3720465"/>
            <a:ext cx="8601075" cy="666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75CAF1-E78E-B652-51A5-86410ABD1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543" y="2965132"/>
            <a:ext cx="695325" cy="11715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AE0890F-C646-727D-A772-E2FFFA0F8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6512" y="2974656"/>
            <a:ext cx="2390775" cy="1123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FC9634F-C119-533D-596B-21AF8280E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9062" y="2714624"/>
            <a:ext cx="1095375" cy="1228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A6BBA5-DFC2-8B36-2304-B6477A772C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7035" y="3757693"/>
            <a:ext cx="1238250" cy="14573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C36D99B-84A9-F778-B519-82B0EE5C0A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19184" y="3041331"/>
            <a:ext cx="695325" cy="10572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666AA85-3844-B18C-D7A2-F1805DCC8A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3761" y="3757693"/>
            <a:ext cx="24288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2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1" ma:contentTypeDescription="Create a new document." ma:contentTypeScope="" ma:versionID="1c2c5339430372cf9c5efa4cc8c3d996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4e6053bd017db935f68f1209494901b1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473808-355A-4ED0-8D7C-1CAAD49FC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a8b7a-cd21-471e-94a6-6be23f24a34b"/>
    <ds:schemaRef ds:uri="6093d562-e644-4fa2-a2d5-67c193c082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23a8b7a-cd21-471e-94a6-6be23f24a34b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6093d562-e644-4fa2-a2d5-67c193c082f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7255</TotalTime>
  <Words>687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Topics to Be Covered</vt:lpstr>
      <vt:lpstr>General Background</vt:lpstr>
      <vt:lpstr>Main Concept</vt:lpstr>
      <vt:lpstr>Main Concept - Example</vt:lpstr>
      <vt:lpstr>Requirements and Examples</vt:lpstr>
      <vt:lpstr>Example 1</vt:lpstr>
      <vt:lpstr>Example 2</vt:lpstr>
      <vt:lpstr>Example 3</vt:lpstr>
      <vt:lpstr>Example 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You, Haibo</cp:lastModifiedBy>
  <cp:revision>21</cp:revision>
  <cp:lastPrinted>2017-10-10T21:31:05Z</cp:lastPrinted>
  <dcterms:created xsi:type="dcterms:W3CDTF">2016-01-21T15:20:31Z</dcterms:created>
  <dcterms:modified xsi:type="dcterms:W3CDTF">2024-02-07T23:24:32Z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