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3" d="100"/>
          <a:sy n="83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(December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January 04,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8843"/>
              </p:ext>
            </p:extLst>
          </p:nvPr>
        </p:nvGraphicFramePr>
        <p:xfrm>
          <a:off x="228599" y="2562927"/>
          <a:ext cx="2362201" cy="358813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60431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DC42B1-DCE9-BE29-2E73-C4D68841A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8951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E0B211-9953-BAFF-EFFE-8DAAE2CDC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506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Khan, Riaz</cp:lastModifiedBy>
  <cp:revision>219</cp:revision>
  <cp:lastPrinted>2016-01-21T20:53:15Z</cp:lastPrinted>
  <dcterms:created xsi:type="dcterms:W3CDTF">2016-01-21T15:20:31Z</dcterms:created>
  <dcterms:modified xsi:type="dcterms:W3CDTF">2024-01-04T19:25:32Z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