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2/8/24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Congestion Mitigation Using Topology Reconfigurations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NPRR1205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Revisions to Credit Qualification Requirements of Banks and Insurance Companies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NPRR1209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Board Priority – State Of Charge Ancillary Service Failed Quantity Allocations under NPRR1149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NPRR1214,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Reliability Deployment Price Adder Fix to Provide Locational Price Signals, Reduce Uplift and Risk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235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2/8/24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151</cp:revision>
  <dcterms:created xsi:type="dcterms:W3CDTF">2012-06-21T12:05:52Z</dcterms:created>
  <dcterms:modified xsi:type="dcterms:W3CDTF">2024-02-07T21:59:45Z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