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9" r:id="rId7"/>
    <p:sldId id="272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079" autoAdjust="0"/>
  </p:normalViewPr>
  <p:slideViewPr>
    <p:cSldViewPr showGuides="1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vs.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1,410.84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1,100.64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NOIE data is submitted through surveys. Competitive</a:t>
            </a:r>
            <a:r>
              <a:rPr lang="en-US" baseline="0" dirty="0"/>
              <a:t> TDSP data is submitted through load profile codes.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6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2023 Q4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2/7/2024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Q4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4E713-3759-4B31-A02E-260E98A40C5E}"/>
              </a:ext>
            </a:extLst>
          </p:cNvPr>
          <p:cNvSpPr txBox="1"/>
          <p:nvPr/>
        </p:nvSpPr>
        <p:spPr>
          <a:xfrm>
            <a:off x="4191000" y="6138722"/>
            <a:ext cx="47986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1B1FF6-BE52-3692-A08A-58992736D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01" y="1600200"/>
            <a:ext cx="8638299" cy="372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</a:t>
            </a:r>
            <a:r>
              <a:rPr lang="en-US" dirty="0"/>
              <a:t>Q3 → Q4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66D588-B6CF-4751-FC7B-992ABD69A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51610"/>
            <a:ext cx="8557708" cy="3806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E910F6-AD9E-3853-C73F-955DB07D1912}"/>
              </a:ext>
            </a:extLst>
          </p:cNvPr>
          <p:cNvSpPr txBox="1"/>
          <p:nvPr/>
        </p:nvSpPr>
        <p:spPr>
          <a:xfrm>
            <a:off x="304800" y="54864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Solar &gt;=50KW decrease due to data correction from NOIEs.</a:t>
            </a:r>
          </a:p>
        </p:txBody>
      </p:sp>
    </p:spTree>
    <p:extLst>
      <p:ext uri="{BB962C8B-B14F-4D97-AF65-F5344CB8AC3E}">
        <p14:creationId xmlns:p14="http://schemas.microsoft.com/office/powerpoint/2010/main" val="146697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2023-Q4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EB2FFF-FA54-A781-90DA-D6D16C028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199" y="824344"/>
            <a:ext cx="6934201" cy="504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2485</TotalTime>
  <Words>136</Words>
  <Application>Microsoft Office PowerPoint</Application>
  <PresentationFormat>On-screen Show (4:3)</PresentationFormat>
  <Paragraphs>25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2023 Q4 Unregistered Distributed Generation Report</vt:lpstr>
      <vt:lpstr>2023 Q3 → Q4 Change </vt:lpstr>
      <vt:lpstr>Unregistered DG Growth: 2016-Q2* to 2023-Q4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ERCOT Resource Adequacy Dept.</dc:creator>
  <cp:lastModifiedBy>Khodabakhsh, Fred</cp:lastModifiedBy>
  <cp:revision>159</cp:revision>
  <cp:lastPrinted>2016-01-21T20:53:15Z</cp:lastPrinted>
  <dcterms:created xsi:type="dcterms:W3CDTF">2016-01-21T15:20:31Z</dcterms:created>
  <dcterms:modified xsi:type="dcterms:W3CDTF">2024-01-24T15:51:27Z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2023-07-24T14:34:28Z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f926dc95-f6d0-4317-8dea-62e77c590e71</vt:lpwstr>
  </property>
  <property fmtid="{D5CDD505-2E9C-101B-9397-08002B2CF9AE}" pid="9" name="MSIP_Label_7084cbda-52b8-46fb-a7b7-cb5bd465ed85_ContentBits">
    <vt:lpwstr>0</vt:lpwstr>
  </property>
</Properties>
</file>