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67" r:id="rId8"/>
    <p:sldId id="269" r:id="rId9"/>
    <p:sldId id="284" r:id="rId10"/>
    <p:sldId id="273" r:id="rId11"/>
    <p:sldId id="275" r:id="rId12"/>
    <p:sldId id="276" r:id="rId13"/>
    <p:sldId id="277" r:id="rId14"/>
    <p:sldId id="278" r:id="rId15"/>
    <p:sldId id="279" r:id="rId16"/>
    <p:sldId id="280"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1548" y="78"/>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018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87496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28749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123658"/>
          </a:xfrm>
          <a:prstGeom prst="rect">
            <a:avLst/>
          </a:prstGeom>
          <a:noFill/>
        </p:spPr>
        <p:txBody>
          <a:bodyPr wrap="square" rtlCol="0">
            <a:spAutoFit/>
          </a:bodyPr>
          <a:lstStyle/>
          <a:p>
            <a:r>
              <a:rPr lang="en-US" sz="2400" b="1" dirty="0">
                <a:solidFill>
                  <a:schemeClr val="tx2"/>
                </a:solidFill>
              </a:rPr>
              <a:t>HDL/LDL Manual Override Report</a:t>
            </a:r>
          </a:p>
          <a:p>
            <a:endParaRPr lang="en-US" b="1" dirty="0">
              <a:solidFill>
                <a:schemeClr val="tx2"/>
              </a:solidFill>
            </a:endParaRPr>
          </a:p>
          <a:p>
            <a:r>
              <a:rPr lang="en-US" b="1" dirty="0">
                <a:solidFill>
                  <a:schemeClr val="tx2"/>
                </a:solidFill>
              </a:rPr>
              <a:t>WMS</a:t>
            </a:r>
          </a:p>
          <a:p>
            <a:endParaRPr lang="en-US" dirty="0">
              <a:solidFill>
                <a:schemeClr val="tx2"/>
              </a:solidFill>
            </a:endParaRPr>
          </a:p>
          <a:p>
            <a:r>
              <a:rPr lang="en-US" dirty="0">
                <a:solidFill>
                  <a:schemeClr val="tx2"/>
                </a:solidFill>
              </a:rPr>
              <a:t>Cory Carswell</a:t>
            </a:r>
          </a:p>
          <a:p>
            <a:r>
              <a:rPr lang="en-US">
                <a:solidFill>
                  <a:schemeClr val="tx2"/>
                </a:solidFill>
              </a:rPr>
              <a:t>Market Operations</a:t>
            </a:r>
            <a:endParaRPr lang="en-US" dirty="0">
              <a:solidFill>
                <a:schemeClr val="tx2"/>
              </a:solidFill>
            </a:endParaRPr>
          </a:p>
          <a:p>
            <a:r>
              <a:rPr lang="en-US" dirty="0">
                <a:solidFill>
                  <a:schemeClr val="tx2"/>
                </a:solidFill>
              </a:rPr>
              <a:t>February 7, 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09/06/2023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3539430"/>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(2023-09-06 19:10 - 2023-09-06 19:25); 3 Intervals:</a:t>
            </a:r>
          </a:p>
          <a:p>
            <a:pPr marL="742950" lvl="1" indent="-285750">
              <a:buFont typeface="Arial" panose="020B0604020202020204" pitchFamily="34" charset="0"/>
              <a:buChar char="•"/>
            </a:pPr>
            <a:r>
              <a:rPr lang="en-US" sz="1400">
                <a:solidFill>
                  <a:schemeClr val="tx2"/>
                </a:solidFill>
              </a:rPr>
              <a:t>MIRASOLE_MIR11</a:t>
            </a:r>
          </a:p>
          <a:p>
            <a:pPr marL="742950" lvl="1" indent="-285750">
              <a:buFont typeface="Arial" panose="020B0604020202020204" pitchFamily="34" charset="0"/>
              <a:buChar char="•"/>
            </a:pPr>
            <a:r>
              <a:rPr lang="en-US" sz="1400">
                <a:solidFill>
                  <a:schemeClr val="tx2"/>
                </a:solidFill>
              </a:rPr>
              <a:t>MIRASOLE_MIR12</a:t>
            </a:r>
          </a:p>
          <a:p>
            <a:pPr marL="742950" lvl="1" indent="-285750">
              <a:buFont typeface="Arial" panose="020B0604020202020204" pitchFamily="34" charset="0"/>
              <a:buChar char="•"/>
            </a:pPr>
            <a:r>
              <a:rPr lang="en-US" sz="1400">
                <a:solidFill>
                  <a:schemeClr val="tx2"/>
                </a:solidFill>
              </a:rPr>
              <a:t>MIRASOLE_MIR13</a:t>
            </a:r>
          </a:p>
          <a:p>
            <a:pPr marL="742950" lvl="1" indent="-285750">
              <a:buFont typeface="Arial" panose="020B0604020202020204" pitchFamily="34" charset="0"/>
              <a:buChar char="•"/>
            </a:pPr>
            <a:r>
              <a:rPr lang="en-US" sz="1400">
                <a:solidFill>
                  <a:schemeClr val="tx2"/>
                </a:solidFill>
              </a:rPr>
              <a:t>MIRASOLE_MIR21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19:10 - 2023-09-06 19:45); 8 Intervals:</a:t>
            </a:r>
          </a:p>
          <a:p>
            <a:pPr marL="742950" lvl="1" indent="-285750">
              <a:buFont typeface="Arial" panose="020B0604020202020204" pitchFamily="34" charset="0"/>
              <a:buChar char="•"/>
            </a:pPr>
            <a:r>
              <a:rPr lang="en-US" sz="1400">
                <a:solidFill>
                  <a:schemeClr val="tx2"/>
                </a:solidFill>
              </a:rPr>
              <a:t>CABEZON_WIND1</a:t>
            </a:r>
          </a:p>
          <a:p>
            <a:pPr marL="742950" lvl="1" indent="-285750">
              <a:buFont typeface="Arial" panose="020B0604020202020204" pitchFamily="34" charset="0"/>
              <a:buChar char="•"/>
            </a:pPr>
            <a:r>
              <a:rPr lang="en-US" sz="1400">
                <a:solidFill>
                  <a:schemeClr val="tx2"/>
                </a:solidFill>
              </a:rPr>
              <a:t>CABEZON_WIND2</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19:10 - 2023-09-06 19:56); 10 Intervals:</a:t>
            </a:r>
          </a:p>
          <a:p>
            <a:pPr marL="742950" lvl="1" indent="-285750">
              <a:buFont typeface="Arial" panose="020B0604020202020204" pitchFamily="34" charset="0"/>
              <a:buChar char="•"/>
            </a:pPr>
            <a:r>
              <a:rPr lang="en-US" sz="1400">
                <a:solidFill>
                  <a:schemeClr val="tx2"/>
                </a:solidFill>
              </a:rPr>
              <a:t>LV3_UNIT_1</a:t>
            </a:r>
          </a:p>
          <a:p>
            <a:pPr marL="742950" lvl="1" indent="-285750">
              <a:buFont typeface="Arial" panose="020B0604020202020204" pitchFamily="34" charset="0"/>
              <a:buChar char="•"/>
            </a:pPr>
            <a:r>
              <a:rPr lang="en-US" sz="1400">
                <a:solidFill>
                  <a:schemeClr val="tx2"/>
                </a:solidFill>
              </a:rPr>
              <a:t>LV4_UNIT_1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19:10 - 2023-09-06 20:00); 11 Intervals:</a:t>
            </a:r>
          </a:p>
          <a:p>
            <a:pPr marL="742950" lvl="1" indent="-285750">
              <a:buFont typeface="Arial" panose="020B0604020202020204" pitchFamily="34" charset="0"/>
              <a:buChar char="•"/>
            </a:pPr>
            <a:r>
              <a:rPr lang="en-US" sz="1400">
                <a:solidFill>
                  <a:schemeClr val="tx2"/>
                </a:solidFill>
              </a:rPr>
              <a:t>MESTENO_UNIT_1</a:t>
            </a:r>
          </a:p>
        </p:txBody>
      </p:sp>
    </p:spTree>
    <p:extLst>
      <p:ext uri="{BB962C8B-B14F-4D97-AF65-F5344CB8AC3E}">
        <p14:creationId xmlns:p14="http://schemas.microsoft.com/office/powerpoint/2010/main" val="1038803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09/07/2023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11</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4832092"/>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 (2023-09-07 19:05 - 2023-09-07 20:15); 14 Intervals:</a:t>
            </a:r>
          </a:p>
          <a:p>
            <a:pPr marL="742950" lvl="1" indent="-285750">
              <a:buFont typeface="Arial" panose="020B0604020202020204" pitchFamily="34" charset="0"/>
              <a:buChar char="•"/>
            </a:pPr>
            <a:r>
              <a:rPr lang="en-US" sz="1400">
                <a:solidFill>
                  <a:schemeClr val="tx2"/>
                </a:solidFill>
              </a:rPr>
              <a:t>FOXTROT_UNIT1</a:t>
            </a:r>
          </a:p>
          <a:p>
            <a:pPr marL="742950" lvl="1" indent="-285750">
              <a:buFont typeface="Arial" panose="020B0604020202020204" pitchFamily="34" charset="0"/>
              <a:buChar char="•"/>
            </a:pPr>
            <a:r>
              <a:rPr lang="en-US" sz="1400">
                <a:solidFill>
                  <a:schemeClr val="tx2"/>
                </a:solidFill>
              </a:rPr>
              <a:t>FOXTROT_UNIT2</a:t>
            </a:r>
          </a:p>
          <a:p>
            <a:pPr marL="742950" lvl="1" indent="-285750">
              <a:buFont typeface="Arial" panose="020B0604020202020204" pitchFamily="34" charset="0"/>
              <a:buChar char="•"/>
            </a:pPr>
            <a:r>
              <a:rPr lang="en-US" sz="1400">
                <a:solidFill>
                  <a:schemeClr val="tx2"/>
                </a:solidFill>
              </a:rPr>
              <a:t>FOXTROT_UNIT3</a:t>
            </a:r>
          </a:p>
          <a:p>
            <a:pPr marL="742950" lvl="1" indent="-285750">
              <a:buFont typeface="Arial" panose="020B0604020202020204" pitchFamily="34" charset="0"/>
              <a:buChar char="•"/>
            </a:pPr>
            <a:r>
              <a:rPr lang="en-US" sz="1400">
                <a:solidFill>
                  <a:schemeClr val="tx2"/>
                </a:solidFill>
              </a:rPr>
              <a:t>KARAKAW1_UNIT2</a:t>
            </a:r>
          </a:p>
          <a:p>
            <a:pPr marL="742950" lvl="1" indent="-285750">
              <a:buFont typeface="Arial" panose="020B0604020202020204" pitchFamily="34" charset="0"/>
              <a:buChar char="•"/>
            </a:pPr>
            <a:r>
              <a:rPr lang="en-US" sz="1400">
                <a:solidFill>
                  <a:schemeClr val="tx2"/>
                </a:solidFill>
              </a:rPr>
              <a:t>KARAKAW2_UNIT3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(2023-09-07 19:10 - 2023-09-07 20:15); 14 Intervals:</a:t>
            </a:r>
          </a:p>
          <a:p>
            <a:pPr marL="742950" lvl="1" indent="-285750">
              <a:buFont typeface="Arial" panose="020B0604020202020204" pitchFamily="34" charset="0"/>
              <a:buChar char="•"/>
            </a:pPr>
            <a:r>
              <a:rPr lang="en-US" sz="1400">
                <a:solidFill>
                  <a:schemeClr val="tx2"/>
                </a:solidFill>
              </a:rPr>
              <a:t>ALGODON_UNIT1</a:t>
            </a:r>
          </a:p>
          <a:p>
            <a:pPr marL="742950" lvl="1" indent="-285750">
              <a:buFont typeface="Arial" panose="020B0604020202020204" pitchFamily="34" charset="0"/>
              <a:buChar char="•"/>
            </a:pPr>
            <a:r>
              <a:rPr lang="en-US" sz="1400">
                <a:solidFill>
                  <a:schemeClr val="tx2"/>
                </a:solidFill>
              </a:rPr>
              <a:t>ALGODON_UNIT2</a:t>
            </a:r>
          </a:p>
          <a:p>
            <a:pPr marL="742950" lvl="1" indent="-285750">
              <a:buFont typeface="Arial" panose="020B0604020202020204" pitchFamily="34" charset="0"/>
              <a:buChar char="•"/>
            </a:pPr>
            <a:r>
              <a:rPr lang="en-US" sz="1400">
                <a:solidFill>
                  <a:schemeClr val="tx2"/>
                </a:solidFill>
              </a:rPr>
              <a:t>BRIGHTSD_UNIT1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(2023-09-07 19:45 - 2023-09-07 20:05); 5 Intervals:</a:t>
            </a:r>
          </a:p>
          <a:p>
            <a:pPr marL="742950" lvl="1" indent="-285750">
              <a:buFont typeface="Arial" panose="020B0604020202020204" pitchFamily="34" charset="0"/>
              <a:buChar char="•"/>
            </a:pPr>
            <a:r>
              <a:rPr lang="en-US" sz="1400">
                <a:solidFill>
                  <a:schemeClr val="tx2"/>
                </a:solidFill>
              </a:rPr>
              <a:t>RELOJ_UNIT1</a:t>
            </a:r>
          </a:p>
          <a:p>
            <a:pPr marL="742950" lvl="1" indent="-285750">
              <a:buFont typeface="Arial" panose="020B0604020202020204" pitchFamily="34" charset="0"/>
              <a:buChar char="•"/>
            </a:pPr>
            <a:r>
              <a:rPr lang="en-US" sz="1400">
                <a:solidFill>
                  <a:schemeClr val="tx2"/>
                </a:solidFill>
              </a:rPr>
              <a:t>RELOJ_UNIT2</a:t>
            </a:r>
          </a:p>
          <a:p>
            <a:pPr marL="742950" lvl="1" indent="-285750">
              <a:buFont typeface="Arial" panose="020B0604020202020204" pitchFamily="34" charset="0"/>
              <a:buChar char="•"/>
            </a:pPr>
            <a:r>
              <a:rPr lang="en-US" sz="1400">
                <a:solidFill>
                  <a:schemeClr val="tx2"/>
                </a:solidFill>
              </a:rPr>
              <a:t>RELOJ_UNIT3</a:t>
            </a:r>
          </a:p>
          <a:p>
            <a:pPr marL="742950" lvl="1" indent="-285750">
              <a:buFont typeface="Arial" panose="020B0604020202020204" pitchFamily="34" charset="0"/>
              <a:buChar char="•"/>
            </a:pPr>
            <a:r>
              <a:rPr lang="en-US" sz="1400">
                <a:solidFill>
                  <a:schemeClr val="tx2"/>
                </a:solidFill>
              </a:rPr>
              <a:t>TORR_UNIT1_25</a:t>
            </a:r>
          </a:p>
          <a:p>
            <a:pPr marL="742950" lvl="1" indent="-285750">
              <a:buFont typeface="Arial" panose="020B0604020202020204" pitchFamily="34" charset="0"/>
              <a:buChar char="•"/>
            </a:pPr>
            <a:r>
              <a:rPr lang="en-US" sz="1400">
                <a:solidFill>
                  <a:schemeClr val="tx2"/>
                </a:solidFill>
              </a:rPr>
              <a:t>TORR_UNIT2_23</a:t>
            </a:r>
          </a:p>
          <a:p>
            <a:pPr marL="742950" lvl="1" indent="-285750">
              <a:buFont typeface="Arial" panose="020B0604020202020204" pitchFamily="34" charset="0"/>
              <a:buChar char="•"/>
            </a:pPr>
            <a:r>
              <a:rPr lang="en-US" sz="1400">
                <a:solidFill>
                  <a:schemeClr val="tx2"/>
                </a:solidFill>
              </a:rPr>
              <a:t>TORR_UNIT2_25</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(2023-09-07 19:45 - 2023-09-07 20:15); 7 Intervals:</a:t>
            </a:r>
          </a:p>
          <a:p>
            <a:pPr marL="742950" lvl="1" indent="-285750">
              <a:buFont typeface="Arial" panose="020B0604020202020204" pitchFamily="34" charset="0"/>
              <a:buChar char="•"/>
            </a:pPr>
            <a:r>
              <a:rPr lang="en-US" sz="1400">
                <a:solidFill>
                  <a:schemeClr val="tx2"/>
                </a:solidFill>
              </a:rPr>
              <a:t>CORAZON_UNIT1</a:t>
            </a:r>
          </a:p>
        </p:txBody>
      </p:sp>
    </p:spTree>
    <p:extLst>
      <p:ext uri="{BB962C8B-B14F-4D97-AF65-F5344CB8AC3E}">
        <p14:creationId xmlns:p14="http://schemas.microsoft.com/office/powerpoint/2010/main" val="640219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a:t>Introduction</a:t>
            </a:r>
            <a:endParaRPr lang="en-US" sz="2400" b="1">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3" name="Content Placeholder 2"/>
          <p:cNvSpPr>
            <a:spLocks noGrp="1"/>
          </p:cNvSpPr>
          <p:nvPr>
            <p:ph idx="1"/>
          </p:nvPr>
        </p:nvSpPr>
        <p:spPr>
          <a:xfrm>
            <a:off x="304800" y="1676400"/>
            <a:ext cx="8534400" cy="4571999"/>
          </a:xfrm>
        </p:spPr>
        <p:txBody>
          <a:bodyPr/>
          <a:lstStyle/>
          <a:p>
            <a:r>
              <a:rPr lang="en-US" sz="2400" dirty="0">
                <a:solidFill>
                  <a:schemeClr val="tx2"/>
                </a:solidFill>
              </a:rPr>
              <a:t>Per protocol language section 6.5.7.1.13 (10):</a:t>
            </a:r>
          </a:p>
          <a:p>
            <a:pPr marL="400050" lvl="1" indent="0" algn="just">
              <a:buNone/>
            </a:pPr>
            <a:r>
              <a:rPr lang="en-US" sz="2000" i="1" dirty="0">
                <a:solidFill>
                  <a:schemeClr val="tx2"/>
                </a:solidFill>
              </a:rPr>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6.6.3.6, Real-Time High Dispatch Limit Override Energy Payment.</a:t>
            </a:r>
          </a:p>
          <a:p>
            <a:pPr marL="0" indent="0">
              <a:buNone/>
            </a:pPr>
            <a:endParaRPr lang="en-US" dirty="0"/>
          </a:p>
        </p:txBody>
      </p:sp>
    </p:spTree>
    <p:extLst>
      <p:ext uri="{BB962C8B-B14F-4D97-AF65-F5344CB8AC3E}">
        <p14:creationId xmlns:p14="http://schemas.microsoft.com/office/powerpoint/2010/main" val="1195467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a:t>Manual Override Driver – DELMSAN5</a:t>
            </a:r>
            <a:endParaRPr lang="en-US" sz="2400" b="1">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304800" y="815182"/>
            <a:ext cx="8534400" cy="1298359"/>
          </a:xfrm>
        </p:spPr>
        <p:txBody>
          <a:bodyPr/>
          <a:lstStyle/>
          <a:p>
            <a:pPr marL="0" indent="0">
              <a:buNone/>
            </a:pPr>
            <a:r>
              <a:rPr lang="en-US" sz="2000" dirty="0">
                <a:solidFill>
                  <a:schemeClr val="tx2"/>
                </a:solidFill>
              </a:rPr>
              <a:t>Over five non-consecutive days, 37 resources had HDL or LDL manual overrides because the DELMSAN5: PAWNEE_SPRUCE constraint had exceeded its load shed rating, showing a potential risk of cascading outage if the constraint was not managed in a reasonable amount of time.</a:t>
            </a: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pPr marL="0" indent="0">
              <a:buNone/>
            </a:pPr>
            <a:endParaRPr lang="en-US" sz="2400" dirty="0"/>
          </a:p>
        </p:txBody>
      </p:sp>
      <p:sp>
        <p:nvSpPr>
          <p:cNvPr id="4" name="TextBox 3">
            <a:extLst>
              <a:ext uri="{FF2B5EF4-FFF2-40B4-BE49-F238E27FC236}">
                <a16:creationId xmlns:a16="http://schemas.microsoft.com/office/drawing/2014/main" id="{E60F9242-A46A-2967-EFED-83D61952C777}"/>
              </a:ext>
            </a:extLst>
          </p:cNvPr>
          <p:cNvSpPr txBox="1"/>
          <p:nvPr/>
        </p:nvSpPr>
        <p:spPr>
          <a:xfrm>
            <a:off x="381000" y="2315709"/>
            <a:ext cx="1791901" cy="369332"/>
          </a:xfrm>
          <a:prstGeom prst="rect">
            <a:avLst/>
          </a:prstGeom>
          <a:noFill/>
        </p:spPr>
        <p:txBody>
          <a:bodyPr wrap="none" rtlCol="0">
            <a:spAutoFit/>
          </a:bodyPr>
          <a:lstStyle/>
          <a:p>
            <a:r>
              <a:rPr lang="en-US" b="1">
                <a:solidFill>
                  <a:schemeClr val="tx2"/>
                </a:solidFill>
              </a:rPr>
              <a:t>Days Affected:</a:t>
            </a:r>
          </a:p>
        </p:txBody>
      </p:sp>
      <p:sp>
        <p:nvSpPr>
          <p:cNvPr id="5" name="TextBox 4">
            <a:extLst>
              <a:ext uri="{FF2B5EF4-FFF2-40B4-BE49-F238E27FC236}">
                <a16:creationId xmlns:a16="http://schemas.microsoft.com/office/drawing/2014/main" id="{8B1CDC36-E6F1-A31D-FC88-8528DA95D936}"/>
              </a:ext>
            </a:extLst>
          </p:cNvPr>
          <p:cNvSpPr txBox="1"/>
          <p:nvPr/>
        </p:nvSpPr>
        <p:spPr>
          <a:xfrm>
            <a:off x="381001" y="2625598"/>
            <a:ext cx="6161842" cy="1384995"/>
          </a:xfrm>
          <a:prstGeom prst="rect">
            <a:avLst/>
          </a:prstGeom>
          <a:noFill/>
        </p:spPr>
        <p:txBody>
          <a:bodyPr wrap="square" numCol="1" rtlCol="0">
            <a:spAutoFit/>
          </a:bodyPr>
          <a:lstStyle/>
          <a:p>
            <a:pPr marL="285750" indent="-285750">
              <a:buFont typeface="Arial" panose="020B0604020202020204" pitchFamily="34" charset="0"/>
              <a:buChar char="•"/>
            </a:pPr>
            <a:r>
              <a:rPr lang="en-US" sz="1400">
                <a:solidFill>
                  <a:schemeClr val="tx2"/>
                </a:solidFill>
              </a:rPr>
              <a:t>August 10, 2023</a:t>
            </a:r>
          </a:p>
          <a:p>
            <a:pPr marL="285750" indent="-285750">
              <a:buFont typeface="Arial" panose="020B0604020202020204" pitchFamily="34" charset="0"/>
              <a:buChar char="•"/>
            </a:pPr>
            <a:r>
              <a:rPr lang="en-US" sz="1400">
                <a:solidFill>
                  <a:schemeClr val="tx2"/>
                </a:solidFill>
              </a:rPr>
              <a:t>August 11, 2023</a:t>
            </a:r>
          </a:p>
          <a:p>
            <a:pPr marL="285750" indent="-285750">
              <a:buFont typeface="Arial" panose="020B0604020202020204" pitchFamily="34" charset="0"/>
              <a:buChar char="•"/>
            </a:pPr>
            <a:r>
              <a:rPr lang="en-US" sz="1400">
                <a:solidFill>
                  <a:schemeClr val="tx2"/>
                </a:solidFill>
              </a:rPr>
              <a:t>August 17, 2023</a:t>
            </a:r>
          </a:p>
          <a:p>
            <a:pPr marL="285750" indent="-285750">
              <a:buFont typeface="Arial" panose="020B0604020202020204" pitchFamily="34" charset="0"/>
              <a:buChar char="•"/>
            </a:pPr>
            <a:r>
              <a:rPr lang="en-US" sz="1400">
                <a:solidFill>
                  <a:schemeClr val="tx2"/>
                </a:solidFill>
              </a:rPr>
              <a:t>September 6, 2023</a:t>
            </a:r>
          </a:p>
          <a:p>
            <a:pPr marL="285750" indent="-285750">
              <a:buFont typeface="Arial" panose="020B0604020202020204" pitchFamily="34" charset="0"/>
              <a:buChar char="•"/>
            </a:pPr>
            <a:r>
              <a:rPr lang="en-US" sz="1400">
                <a:solidFill>
                  <a:schemeClr val="tx2"/>
                </a:solidFill>
              </a:rPr>
              <a:t>September 7, 2023</a:t>
            </a:r>
          </a:p>
          <a:p>
            <a:pPr marL="285750" indent="-285750">
              <a:buFont typeface="Arial" panose="020B0604020202020204" pitchFamily="34" charset="0"/>
              <a:buChar char="•"/>
            </a:pPr>
            <a:endParaRPr lang="en-US" sz="1400">
              <a:solidFill>
                <a:schemeClr val="tx2"/>
              </a:solidFill>
            </a:endParaRPr>
          </a:p>
        </p:txBody>
      </p:sp>
      <p:sp>
        <p:nvSpPr>
          <p:cNvPr id="7" name="TextBox 6">
            <a:extLst>
              <a:ext uri="{FF2B5EF4-FFF2-40B4-BE49-F238E27FC236}">
                <a16:creationId xmlns:a16="http://schemas.microsoft.com/office/drawing/2014/main" id="{969B3F4D-4028-52DB-B461-6DFF881D0627}"/>
              </a:ext>
            </a:extLst>
          </p:cNvPr>
          <p:cNvSpPr txBox="1"/>
          <p:nvPr/>
        </p:nvSpPr>
        <p:spPr>
          <a:xfrm>
            <a:off x="514165" y="4937159"/>
            <a:ext cx="3933548" cy="1169551"/>
          </a:xfrm>
          <a:prstGeom prst="rect">
            <a:avLst/>
          </a:prstGeom>
          <a:noFill/>
        </p:spPr>
        <p:txBody>
          <a:bodyPr wrap="square" numCol="1" rtlCol="0">
            <a:spAutoFit/>
          </a:bodyPr>
          <a:lstStyle/>
          <a:p>
            <a:pPr marL="285750" indent="-285750">
              <a:buFont typeface="Arial" panose="020B0604020202020204" pitchFamily="34" charset="0"/>
              <a:buChar char="•"/>
            </a:pPr>
            <a:r>
              <a:rPr lang="en-US" sz="1400" dirty="0">
                <a:solidFill>
                  <a:schemeClr val="tx2"/>
                </a:solidFill>
              </a:rPr>
              <a:t>Wind: 34 </a:t>
            </a:r>
          </a:p>
          <a:p>
            <a:pPr marL="285750" indent="-285750">
              <a:buFont typeface="Arial" panose="020B0604020202020204" pitchFamily="34" charset="0"/>
              <a:buChar char="•"/>
            </a:pPr>
            <a:r>
              <a:rPr lang="en-US" sz="1400" dirty="0">
                <a:solidFill>
                  <a:schemeClr val="tx2"/>
                </a:solidFill>
              </a:rPr>
              <a:t>Coal: 1</a:t>
            </a:r>
          </a:p>
          <a:p>
            <a:pPr marL="285750" indent="-285750">
              <a:buFont typeface="Arial" panose="020B0604020202020204" pitchFamily="34" charset="0"/>
              <a:buChar char="•"/>
            </a:pPr>
            <a:r>
              <a:rPr lang="en-US" sz="1400" dirty="0">
                <a:solidFill>
                  <a:schemeClr val="tx2"/>
                </a:solidFill>
              </a:rPr>
              <a:t>Solar: 2</a:t>
            </a:r>
          </a:p>
          <a:p>
            <a:pPr marL="285750" indent="-285750">
              <a:buFont typeface="Arial" panose="020B0604020202020204" pitchFamily="34" charset="0"/>
              <a:buChar char="•"/>
            </a:pPr>
            <a:endParaRPr lang="en-US" sz="1400" dirty="0">
              <a:solidFill>
                <a:schemeClr val="tx2"/>
              </a:solidFill>
            </a:endParaRPr>
          </a:p>
          <a:p>
            <a:pPr marL="285750" indent="-285750">
              <a:buFont typeface="Arial" panose="020B0604020202020204" pitchFamily="34" charset="0"/>
              <a:buChar char="•"/>
            </a:pPr>
            <a:endParaRPr lang="en-US" sz="1400" dirty="0">
              <a:solidFill>
                <a:schemeClr val="tx2"/>
              </a:solidFill>
            </a:endParaRPr>
          </a:p>
        </p:txBody>
      </p:sp>
      <p:sp>
        <p:nvSpPr>
          <p:cNvPr id="11" name="TextBox 10">
            <a:extLst>
              <a:ext uri="{FF2B5EF4-FFF2-40B4-BE49-F238E27FC236}">
                <a16:creationId xmlns:a16="http://schemas.microsoft.com/office/drawing/2014/main" id="{7AA5E99A-B5D8-A9FF-67CD-907781E3A134}"/>
              </a:ext>
            </a:extLst>
          </p:cNvPr>
          <p:cNvSpPr txBox="1"/>
          <p:nvPr/>
        </p:nvSpPr>
        <p:spPr>
          <a:xfrm>
            <a:off x="381000" y="4567827"/>
            <a:ext cx="2621230" cy="369332"/>
          </a:xfrm>
          <a:prstGeom prst="rect">
            <a:avLst/>
          </a:prstGeom>
          <a:noFill/>
        </p:spPr>
        <p:txBody>
          <a:bodyPr wrap="none" rtlCol="0">
            <a:spAutoFit/>
          </a:bodyPr>
          <a:lstStyle/>
          <a:p>
            <a:r>
              <a:rPr lang="en-US" b="1" dirty="0">
                <a:solidFill>
                  <a:schemeClr val="tx2"/>
                </a:solidFill>
              </a:rPr>
              <a:t>Resource Breakdown:</a:t>
            </a:r>
          </a:p>
        </p:txBody>
      </p:sp>
      <p:sp>
        <p:nvSpPr>
          <p:cNvPr id="12" name="TextBox 11">
            <a:extLst>
              <a:ext uri="{FF2B5EF4-FFF2-40B4-BE49-F238E27FC236}">
                <a16:creationId xmlns:a16="http://schemas.microsoft.com/office/drawing/2014/main" id="{65989953-6B96-334C-1A6D-25BD246D7CE5}"/>
              </a:ext>
            </a:extLst>
          </p:cNvPr>
          <p:cNvSpPr txBox="1"/>
          <p:nvPr/>
        </p:nvSpPr>
        <p:spPr>
          <a:xfrm>
            <a:off x="4232201" y="2271610"/>
            <a:ext cx="1210588" cy="369332"/>
          </a:xfrm>
          <a:prstGeom prst="rect">
            <a:avLst/>
          </a:prstGeom>
          <a:noFill/>
        </p:spPr>
        <p:txBody>
          <a:bodyPr wrap="none" rtlCol="0">
            <a:spAutoFit/>
          </a:bodyPr>
          <a:lstStyle/>
          <a:p>
            <a:r>
              <a:rPr lang="en-US" b="1" dirty="0">
                <a:solidFill>
                  <a:schemeClr val="tx2"/>
                </a:solidFill>
              </a:rPr>
              <a:t>Intervals:</a:t>
            </a:r>
          </a:p>
        </p:txBody>
      </p:sp>
      <p:sp>
        <p:nvSpPr>
          <p:cNvPr id="15" name="TextBox 14">
            <a:extLst>
              <a:ext uri="{FF2B5EF4-FFF2-40B4-BE49-F238E27FC236}">
                <a16:creationId xmlns:a16="http://schemas.microsoft.com/office/drawing/2014/main" id="{98C3B9A3-4F8E-A3A7-77BE-3738B78649AD}"/>
              </a:ext>
            </a:extLst>
          </p:cNvPr>
          <p:cNvSpPr txBox="1"/>
          <p:nvPr/>
        </p:nvSpPr>
        <p:spPr>
          <a:xfrm>
            <a:off x="4232201" y="2611534"/>
            <a:ext cx="4530798" cy="1600438"/>
          </a:xfrm>
          <a:prstGeom prst="rect">
            <a:avLst/>
          </a:prstGeom>
          <a:noFill/>
        </p:spPr>
        <p:txBody>
          <a:bodyPr wrap="square" numCol="1" rtlCol="0">
            <a:spAutoFit/>
          </a:bodyPr>
          <a:lstStyle/>
          <a:p>
            <a:r>
              <a:rPr lang="en-US" sz="1400" dirty="0">
                <a:solidFill>
                  <a:schemeClr val="tx2"/>
                </a:solidFill>
              </a:rPr>
              <a:t>A total of 164 unique SCED Intervals were impacted:</a:t>
            </a:r>
          </a:p>
          <a:p>
            <a:pPr marL="285750" indent="-285750">
              <a:buFont typeface="Arial" panose="020B0604020202020204" pitchFamily="34" charset="0"/>
              <a:buChar char="•"/>
            </a:pPr>
            <a:endParaRPr lang="en-US" sz="1400" dirty="0">
              <a:solidFill>
                <a:schemeClr val="tx2"/>
              </a:solidFill>
            </a:endParaRPr>
          </a:p>
          <a:p>
            <a:pPr marL="285750" indent="-285750">
              <a:buFont typeface="Arial" panose="020B0604020202020204" pitchFamily="34" charset="0"/>
              <a:buChar char="•"/>
            </a:pPr>
            <a:r>
              <a:rPr lang="en-US" sz="1400" dirty="0">
                <a:solidFill>
                  <a:schemeClr val="tx2"/>
                </a:solidFill>
              </a:rPr>
              <a:t>August 10: 61 intervals</a:t>
            </a:r>
          </a:p>
          <a:p>
            <a:pPr marL="285750" indent="-285750">
              <a:buFont typeface="Arial" panose="020B0604020202020204" pitchFamily="34" charset="0"/>
              <a:buChar char="•"/>
            </a:pPr>
            <a:r>
              <a:rPr lang="en-US" sz="1400" dirty="0">
                <a:solidFill>
                  <a:schemeClr val="tx2"/>
                </a:solidFill>
              </a:rPr>
              <a:t>August 11: 28 intervals</a:t>
            </a:r>
          </a:p>
          <a:p>
            <a:pPr marL="285750" indent="-285750">
              <a:buFont typeface="Arial" panose="020B0604020202020204" pitchFamily="34" charset="0"/>
              <a:buChar char="•"/>
            </a:pPr>
            <a:r>
              <a:rPr lang="en-US" sz="1400" dirty="0">
                <a:solidFill>
                  <a:schemeClr val="tx2"/>
                </a:solidFill>
              </a:rPr>
              <a:t>August 17: 28 intervals</a:t>
            </a:r>
          </a:p>
          <a:p>
            <a:pPr marL="285750" indent="-285750">
              <a:buFont typeface="Arial" panose="020B0604020202020204" pitchFamily="34" charset="0"/>
              <a:buChar char="•"/>
            </a:pPr>
            <a:r>
              <a:rPr lang="en-US" sz="1400" dirty="0">
                <a:solidFill>
                  <a:schemeClr val="tx2"/>
                </a:solidFill>
              </a:rPr>
              <a:t>September 6: 29 intervals</a:t>
            </a:r>
          </a:p>
          <a:p>
            <a:pPr marL="285750" indent="-285750">
              <a:buFont typeface="Arial" panose="020B0604020202020204" pitchFamily="34" charset="0"/>
              <a:buChar char="•"/>
            </a:pPr>
            <a:r>
              <a:rPr lang="en-US" sz="1400" dirty="0">
                <a:solidFill>
                  <a:schemeClr val="tx2"/>
                </a:solidFill>
              </a:rPr>
              <a:t>September 7: 18 intervals</a:t>
            </a:r>
          </a:p>
        </p:txBody>
      </p:sp>
      <p:sp>
        <p:nvSpPr>
          <p:cNvPr id="8" name="TextBox 7">
            <a:extLst>
              <a:ext uri="{FF2B5EF4-FFF2-40B4-BE49-F238E27FC236}">
                <a16:creationId xmlns:a16="http://schemas.microsoft.com/office/drawing/2014/main" id="{EB87CF01-39C7-35E9-BDB4-FCCE6F8079A4}"/>
              </a:ext>
            </a:extLst>
          </p:cNvPr>
          <p:cNvSpPr txBox="1"/>
          <p:nvPr/>
        </p:nvSpPr>
        <p:spPr>
          <a:xfrm>
            <a:off x="4136028" y="4594424"/>
            <a:ext cx="774571" cy="369332"/>
          </a:xfrm>
          <a:prstGeom prst="rect">
            <a:avLst/>
          </a:prstGeom>
          <a:noFill/>
        </p:spPr>
        <p:txBody>
          <a:bodyPr wrap="none" rtlCol="0">
            <a:spAutoFit/>
          </a:bodyPr>
          <a:lstStyle/>
          <a:p>
            <a:r>
              <a:rPr lang="en-US" b="1">
                <a:solidFill>
                  <a:schemeClr val="tx2"/>
                </a:solidFill>
              </a:rPr>
              <a:t>Cost:</a:t>
            </a:r>
          </a:p>
        </p:txBody>
      </p:sp>
      <p:sp>
        <p:nvSpPr>
          <p:cNvPr id="9" name="TextBox 8">
            <a:extLst>
              <a:ext uri="{FF2B5EF4-FFF2-40B4-BE49-F238E27FC236}">
                <a16:creationId xmlns:a16="http://schemas.microsoft.com/office/drawing/2014/main" id="{84FF47F4-4E48-B1FA-499C-19A7D73EA0C8}"/>
              </a:ext>
            </a:extLst>
          </p:cNvPr>
          <p:cNvSpPr txBox="1"/>
          <p:nvPr/>
        </p:nvSpPr>
        <p:spPr>
          <a:xfrm>
            <a:off x="4242048" y="4950458"/>
            <a:ext cx="4749552" cy="954107"/>
          </a:xfrm>
          <a:prstGeom prst="rect">
            <a:avLst/>
          </a:prstGeom>
          <a:noFill/>
        </p:spPr>
        <p:txBody>
          <a:bodyPr wrap="square" numCol="1" rtlCol="0">
            <a:spAutoFit/>
          </a:bodyPr>
          <a:lstStyle/>
          <a:p>
            <a:r>
              <a:rPr lang="en-US" sz="1400" dirty="0">
                <a:solidFill>
                  <a:schemeClr val="tx2"/>
                </a:solidFill>
              </a:rPr>
              <a:t>The costs, as calculated in Section 6.6.3.6, is approximately $0.27M incurred by 1 Resource on three of the five Operating Days listed. </a:t>
            </a:r>
          </a:p>
          <a:p>
            <a:pPr marL="285750" indent="-285750">
              <a:buFont typeface="Arial" panose="020B0604020202020204" pitchFamily="34" charset="0"/>
              <a:buChar char="•"/>
            </a:pPr>
            <a:endParaRPr lang="en-US" sz="1400" dirty="0">
              <a:solidFill>
                <a:schemeClr val="tx2"/>
              </a:solidFill>
            </a:endParaRPr>
          </a:p>
        </p:txBody>
      </p:sp>
    </p:spTree>
    <p:extLst>
      <p:ext uri="{BB962C8B-B14F-4D97-AF65-F5344CB8AC3E}">
        <p14:creationId xmlns:p14="http://schemas.microsoft.com/office/powerpoint/2010/main" val="2438819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a:t>Manual Override – Resource List</a:t>
            </a:r>
            <a:endParaRPr lang="en-US" sz="2400" b="1">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04800" y="815182"/>
            <a:ext cx="8534400" cy="1298359"/>
          </a:xfrm>
        </p:spPr>
        <p:txBody>
          <a:bodyPr/>
          <a:lstStyle/>
          <a:p>
            <a:r>
              <a:rPr lang="en-US" sz="2000" dirty="0">
                <a:solidFill>
                  <a:schemeClr val="tx2"/>
                </a:solidFill>
              </a:rPr>
              <a:t>37 resources had manual HDL or LDL overrides at various times over the 5 days of 08/10/2023, 08/11/2023, 08/17/2023, 09/06/2023, and 09/07/2023 due to the constraint DELMSAN5: PAWNEE_SPRUCE, which had exceeded its load shed rating and posed a potential risk of a cascading outage if not managed within a reasonable amount of time.</a:t>
            </a: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endParaRPr lang="en-US" sz="2000" dirty="0">
              <a:solidFill>
                <a:schemeClr val="tx2"/>
              </a:solidFill>
            </a:endParaRPr>
          </a:p>
          <a:p>
            <a:pPr marL="0" indent="0">
              <a:buNone/>
            </a:pPr>
            <a:endParaRPr lang="en-US" sz="2400" dirty="0"/>
          </a:p>
        </p:txBody>
      </p:sp>
      <p:sp>
        <p:nvSpPr>
          <p:cNvPr id="10" name="TextBox 9">
            <a:extLst>
              <a:ext uri="{FF2B5EF4-FFF2-40B4-BE49-F238E27FC236}">
                <a16:creationId xmlns:a16="http://schemas.microsoft.com/office/drawing/2014/main" id="{1A6889CB-34A5-E045-054A-AE69BA91DD45}"/>
              </a:ext>
            </a:extLst>
          </p:cNvPr>
          <p:cNvSpPr txBox="1"/>
          <p:nvPr/>
        </p:nvSpPr>
        <p:spPr>
          <a:xfrm>
            <a:off x="457200" y="2567624"/>
            <a:ext cx="8534400" cy="3539430"/>
          </a:xfrm>
          <a:prstGeom prst="rect">
            <a:avLst/>
          </a:prstGeom>
          <a:noFill/>
        </p:spPr>
        <p:txBody>
          <a:bodyPr wrap="square" numCol="3" rtlCol="0">
            <a:spAutoFit/>
          </a:bodyPr>
          <a:lstStyle/>
          <a:p>
            <a:pPr marL="285750" indent="-285750">
              <a:buFont typeface="Arial" panose="020B0604020202020204" pitchFamily="34" charset="0"/>
              <a:buChar char="•"/>
            </a:pPr>
            <a:r>
              <a:rPr lang="en-US" sz="1400" dirty="0">
                <a:solidFill>
                  <a:schemeClr val="tx2"/>
                </a:solidFill>
              </a:rPr>
              <a:t>ALGODON_UNIT1</a:t>
            </a:r>
          </a:p>
          <a:p>
            <a:pPr marL="285750" indent="-285750">
              <a:buFont typeface="Arial" panose="020B0604020202020204" pitchFamily="34" charset="0"/>
              <a:buChar char="•"/>
            </a:pPr>
            <a:r>
              <a:rPr lang="en-US" sz="1400" dirty="0">
                <a:solidFill>
                  <a:schemeClr val="tx2"/>
                </a:solidFill>
              </a:rPr>
              <a:t>ALGODON_UNIT2</a:t>
            </a:r>
          </a:p>
          <a:p>
            <a:pPr marL="285750" indent="-285750">
              <a:buFont typeface="Arial" panose="020B0604020202020204" pitchFamily="34" charset="0"/>
              <a:buChar char="•"/>
            </a:pPr>
            <a:r>
              <a:rPr lang="en-US" sz="1400" dirty="0">
                <a:solidFill>
                  <a:schemeClr val="tx2"/>
                </a:solidFill>
              </a:rPr>
              <a:t>FOXTROT_UNIT1</a:t>
            </a:r>
          </a:p>
          <a:p>
            <a:pPr marL="285750" indent="-285750">
              <a:buFont typeface="Arial" panose="020B0604020202020204" pitchFamily="34" charset="0"/>
              <a:buChar char="•"/>
            </a:pPr>
            <a:r>
              <a:rPr lang="en-US" sz="1400" dirty="0">
                <a:solidFill>
                  <a:schemeClr val="tx2"/>
                </a:solidFill>
              </a:rPr>
              <a:t>FOXTROT_UNIT2</a:t>
            </a:r>
          </a:p>
          <a:p>
            <a:pPr marL="285750" indent="-285750">
              <a:buFont typeface="Arial" panose="020B0604020202020204" pitchFamily="34" charset="0"/>
              <a:buChar char="•"/>
            </a:pPr>
            <a:r>
              <a:rPr lang="en-US" sz="1400" dirty="0">
                <a:solidFill>
                  <a:schemeClr val="tx2"/>
                </a:solidFill>
              </a:rPr>
              <a:t>FOXTROT_UNIT3</a:t>
            </a:r>
          </a:p>
          <a:p>
            <a:pPr marL="285750" indent="-285750">
              <a:buFont typeface="Arial" panose="020B0604020202020204" pitchFamily="34" charset="0"/>
              <a:buChar char="•"/>
            </a:pPr>
            <a:r>
              <a:rPr lang="en-US" sz="1400" dirty="0">
                <a:solidFill>
                  <a:schemeClr val="tx2"/>
                </a:solidFill>
              </a:rPr>
              <a:t>KARAKAW1_UNIT2</a:t>
            </a:r>
          </a:p>
          <a:p>
            <a:pPr marL="285750" indent="-285750">
              <a:buFont typeface="Arial" panose="020B0604020202020204" pitchFamily="34" charset="0"/>
              <a:buChar char="•"/>
            </a:pPr>
            <a:r>
              <a:rPr lang="en-US" sz="1400" dirty="0">
                <a:solidFill>
                  <a:schemeClr val="tx2"/>
                </a:solidFill>
              </a:rPr>
              <a:t>KARAKAW2_UNIT3</a:t>
            </a:r>
          </a:p>
          <a:p>
            <a:pPr marL="285750" indent="-285750">
              <a:buFont typeface="Arial" panose="020B0604020202020204" pitchFamily="34" charset="0"/>
              <a:buChar char="•"/>
            </a:pPr>
            <a:r>
              <a:rPr lang="en-US" sz="1400" dirty="0">
                <a:solidFill>
                  <a:schemeClr val="tx2"/>
                </a:solidFill>
              </a:rPr>
              <a:t>SANMIGL_G1</a:t>
            </a:r>
          </a:p>
          <a:p>
            <a:pPr marL="285750" indent="-285750">
              <a:buFont typeface="Arial" panose="020B0604020202020204" pitchFamily="34" charset="0"/>
              <a:buChar char="•"/>
            </a:pPr>
            <a:r>
              <a:rPr lang="en-US" sz="1400" dirty="0">
                <a:solidFill>
                  <a:schemeClr val="tx2"/>
                </a:solidFill>
              </a:rPr>
              <a:t>BRIGHTSD_UNIT1</a:t>
            </a:r>
          </a:p>
          <a:p>
            <a:pPr marL="285750" indent="-285750">
              <a:buFont typeface="Arial" panose="020B0604020202020204" pitchFamily="34" charset="0"/>
              <a:buChar char="•"/>
            </a:pPr>
            <a:r>
              <a:rPr lang="en-US" sz="1400" dirty="0">
                <a:solidFill>
                  <a:schemeClr val="tx2"/>
                </a:solidFill>
              </a:rPr>
              <a:t>RELOJ_UNIT1</a:t>
            </a:r>
          </a:p>
          <a:p>
            <a:pPr marL="285750" indent="-285750">
              <a:buFont typeface="Arial" panose="020B0604020202020204" pitchFamily="34" charset="0"/>
              <a:buChar char="•"/>
            </a:pPr>
            <a:r>
              <a:rPr lang="en-US" sz="1400" dirty="0">
                <a:solidFill>
                  <a:schemeClr val="tx2"/>
                </a:solidFill>
              </a:rPr>
              <a:t>RELOJ_UNIT2</a:t>
            </a:r>
          </a:p>
          <a:p>
            <a:pPr marL="285750" indent="-285750">
              <a:buFont typeface="Arial" panose="020B0604020202020204" pitchFamily="34" charset="0"/>
              <a:buChar char="•"/>
            </a:pPr>
            <a:r>
              <a:rPr lang="en-US" sz="1400" dirty="0">
                <a:solidFill>
                  <a:schemeClr val="tx2"/>
                </a:solidFill>
              </a:rPr>
              <a:t>RELOJ_UNIT3</a:t>
            </a:r>
          </a:p>
          <a:p>
            <a:pPr marL="285750" indent="-285750">
              <a:buFont typeface="Arial" panose="020B0604020202020204" pitchFamily="34" charset="0"/>
              <a:buChar char="•"/>
            </a:pPr>
            <a:r>
              <a:rPr lang="en-US" sz="1400" dirty="0">
                <a:solidFill>
                  <a:schemeClr val="tx2"/>
                </a:solidFill>
              </a:rPr>
              <a:t>CORAZON_UNIT1</a:t>
            </a:r>
          </a:p>
          <a:p>
            <a:pPr marL="285750" indent="-285750">
              <a:buFont typeface="Arial" panose="020B0604020202020204" pitchFamily="34" charset="0"/>
              <a:buChar char="•"/>
            </a:pPr>
            <a:r>
              <a:rPr lang="en-US" sz="1400" dirty="0">
                <a:solidFill>
                  <a:schemeClr val="tx2"/>
                </a:solidFill>
              </a:rPr>
              <a:t>TORR_UNIT1_25</a:t>
            </a:r>
          </a:p>
          <a:p>
            <a:pPr marL="285750" indent="-285750">
              <a:buFont typeface="Arial" panose="020B0604020202020204" pitchFamily="34" charset="0"/>
              <a:buChar char="•"/>
            </a:pPr>
            <a:r>
              <a:rPr lang="en-US" sz="1400" dirty="0">
                <a:solidFill>
                  <a:schemeClr val="tx2"/>
                </a:solidFill>
              </a:rPr>
              <a:t>TORR_UNIT2_23</a:t>
            </a:r>
          </a:p>
          <a:p>
            <a:pPr marL="285750" indent="-285750">
              <a:buFont typeface="Arial" panose="020B0604020202020204" pitchFamily="34" charset="0"/>
              <a:buChar char="•"/>
            </a:pPr>
            <a:r>
              <a:rPr lang="en-US" sz="1400" dirty="0">
                <a:solidFill>
                  <a:schemeClr val="tx2"/>
                </a:solidFill>
              </a:rPr>
              <a:t>TORR_UNIT2_25</a:t>
            </a:r>
          </a:p>
          <a:p>
            <a:pPr marL="285750" indent="-285750">
              <a:buFont typeface="Arial" panose="020B0604020202020204" pitchFamily="34" charset="0"/>
              <a:buChar char="•"/>
            </a:pPr>
            <a:r>
              <a:rPr lang="en-US" sz="1400" dirty="0">
                <a:solidFill>
                  <a:schemeClr val="tx2"/>
                </a:solidFill>
              </a:rPr>
              <a:t>BAFFIN_UNIT1</a:t>
            </a:r>
          </a:p>
          <a:p>
            <a:pPr marL="285750" indent="-285750">
              <a:buFont typeface="Arial" panose="020B0604020202020204" pitchFamily="34" charset="0"/>
              <a:buChar char="•"/>
            </a:pPr>
            <a:r>
              <a:rPr lang="en-US" sz="1400" dirty="0">
                <a:solidFill>
                  <a:schemeClr val="tx2"/>
                </a:solidFill>
              </a:rPr>
              <a:t>BAFFIN_UNIT2</a:t>
            </a:r>
          </a:p>
          <a:p>
            <a:pPr marL="285750" indent="-285750">
              <a:buFont typeface="Arial" panose="020B0604020202020204" pitchFamily="34" charset="0"/>
              <a:buChar char="•"/>
            </a:pPr>
            <a:r>
              <a:rPr lang="en-US" sz="1400" dirty="0">
                <a:solidFill>
                  <a:schemeClr val="tx2"/>
                </a:solidFill>
              </a:rPr>
              <a:t>PENA_UNIT1</a:t>
            </a:r>
          </a:p>
          <a:p>
            <a:pPr marL="285750" indent="-285750">
              <a:buFont typeface="Arial" panose="020B0604020202020204" pitchFamily="34" charset="0"/>
              <a:buChar char="•"/>
            </a:pPr>
            <a:r>
              <a:rPr lang="en-US" sz="1400" dirty="0">
                <a:solidFill>
                  <a:schemeClr val="tx2"/>
                </a:solidFill>
              </a:rPr>
              <a:t>PENA_UNIT2_J01</a:t>
            </a:r>
          </a:p>
          <a:p>
            <a:pPr marL="285750" indent="-285750">
              <a:buFont typeface="Arial" panose="020B0604020202020204" pitchFamily="34" charset="0"/>
              <a:buChar char="•"/>
            </a:pPr>
            <a:r>
              <a:rPr lang="en-US" sz="1400" dirty="0">
                <a:solidFill>
                  <a:schemeClr val="tx2"/>
                </a:solidFill>
              </a:rPr>
              <a:t>PENA_UNIT2_J02</a:t>
            </a:r>
          </a:p>
          <a:p>
            <a:pPr marL="285750" indent="-285750">
              <a:buFont typeface="Arial" panose="020B0604020202020204" pitchFamily="34" charset="0"/>
              <a:buChar char="•"/>
            </a:pPr>
            <a:r>
              <a:rPr lang="en-US" sz="1400" dirty="0">
                <a:solidFill>
                  <a:schemeClr val="tx2"/>
                </a:solidFill>
              </a:rPr>
              <a:t>TGW_T1</a:t>
            </a:r>
          </a:p>
          <a:p>
            <a:pPr marL="285750" indent="-285750">
              <a:buFont typeface="Arial" panose="020B0604020202020204" pitchFamily="34" charset="0"/>
              <a:buChar char="•"/>
            </a:pPr>
            <a:r>
              <a:rPr lang="en-US" sz="1400" dirty="0">
                <a:solidFill>
                  <a:schemeClr val="tx2"/>
                </a:solidFill>
              </a:rPr>
              <a:t>TGW_T2</a:t>
            </a:r>
          </a:p>
          <a:p>
            <a:pPr marL="285750" indent="-285750">
              <a:buFont typeface="Arial" panose="020B0604020202020204" pitchFamily="34" charset="0"/>
              <a:buChar char="•"/>
            </a:pPr>
            <a:r>
              <a:rPr lang="en-US" sz="1400" dirty="0">
                <a:solidFill>
                  <a:schemeClr val="tx2"/>
                </a:solidFill>
              </a:rPr>
              <a:t>BORDAS2_JAVEL2_A</a:t>
            </a:r>
          </a:p>
          <a:p>
            <a:pPr marL="285750" indent="-285750">
              <a:buFont typeface="Arial" panose="020B0604020202020204" pitchFamily="34" charset="0"/>
              <a:buChar char="•"/>
            </a:pPr>
            <a:r>
              <a:rPr lang="en-US" sz="1400" dirty="0">
                <a:solidFill>
                  <a:schemeClr val="tx2"/>
                </a:solidFill>
              </a:rPr>
              <a:t>BORDAS2_JAVEL2_B</a:t>
            </a:r>
          </a:p>
          <a:p>
            <a:pPr marL="285750" indent="-285750">
              <a:buFont typeface="Arial" panose="020B0604020202020204" pitchFamily="34" charset="0"/>
              <a:buChar char="•"/>
            </a:pPr>
            <a:r>
              <a:rPr lang="en-US" sz="1400" dirty="0">
                <a:solidFill>
                  <a:schemeClr val="tx2"/>
                </a:solidFill>
              </a:rPr>
              <a:t>BORDAS2_JAVEL2_C</a:t>
            </a:r>
          </a:p>
          <a:p>
            <a:pPr marL="285750" indent="-285750">
              <a:buFont typeface="Arial" panose="020B0604020202020204" pitchFamily="34" charset="0"/>
              <a:buChar char="•"/>
            </a:pPr>
            <a:r>
              <a:rPr lang="en-US" sz="1400" dirty="0">
                <a:solidFill>
                  <a:schemeClr val="tx2"/>
                </a:solidFill>
              </a:rPr>
              <a:t>BORDAS_JAVEL18</a:t>
            </a:r>
          </a:p>
          <a:p>
            <a:pPr marL="285750" indent="-285750">
              <a:buFont typeface="Arial" panose="020B0604020202020204" pitchFamily="34" charset="0"/>
              <a:buChar char="•"/>
            </a:pPr>
            <a:r>
              <a:rPr lang="en-US" sz="1400" dirty="0">
                <a:solidFill>
                  <a:schemeClr val="tx2"/>
                </a:solidFill>
              </a:rPr>
              <a:t>BORDAS_JAVEL20</a:t>
            </a:r>
          </a:p>
          <a:p>
            <a:pPr marL="285750" indent="-285750">
              <a:buFont typeface="Arial" panose="020B0604020202020204" pitchFamily="34" charset="0"/>
              <a:buChar char="•"/>
            </a:pPr>
            <a:r>
              <a:rPr lang="en-US" sz="1400" dirty="0">
                <a:solidFill>
                  <a:schemeClr val="tx2"/>
                </a:solidFill>
              </a:rPr>
              <a:t>CABEZON_WIND1</a:t>
            </a:r>
          </a:p>
          <a:p>
            <a:pPr marL="285750" indent="-285750">
              <a:buFont typeface="Arial" panose="020B0604020202020204" pitchFamily="34" charset="0"/>
              <a:buChar char="•"/>
            </a:pPr>
            <a:r>
              <a:rPr lang="en-US" sz="1400" dirty="0">
                <a:solidFill>
                  <a:schemeClr val="tx2"/>
                </a:solidFill>
              </a:rPr>
              <a:t>CABEZON_WIND2</a:t>
            </a:r>
          </a:p>
          <a:p>
            <a:pPr marL="285750" indent="-285750">
              <a:buFont typeface="Arial" panose="020B0604020202020204" pitchFamily="34" charset="0"/>
              <a:buChar char="•"/>
            </a:pPr>
            <a:r>
              <a:rPr lang="en-US" sz="1400" dirty="0">
                <a:solidFill>
                  <a:schemeClr val="tx2"/>
                </a:solidFill>
              </a:rPr>
              <a:t>LV3_UNIT_1</a:t>
            </a:r>
          </a:p>
          <a:p>
            <a:pPr marL="285750" indent="-285750">
              <a:buFont typeface="Arial" panose="020B0604020202020204" pitchFamily="34" charset="0"/>
              <a:buChar char="•"/>
            </a:pPr>
            <a:r>
              <a:rPr lang="en-US" sz="1400" dirty="0">
                <a:solidFill>
                  <a:schemeClr val="tx2"/>
                </a:solidFill>
              </a:rPr>
              <a:t>LV4_UNIT_1</a:t>
            </a:r>
          </a:p>
          <a:p>
            <a:pPr marL="285750" indent="-285750">
              <a:buFont typeface="Arial" panose="020B0604020202020204" pitchFamily="34" charset="0"/>
              <a:buChar char="•"/>
            </a:pPr>
            <a:r>
              <a:rPr lang="en-US" sz="1400" dirty="0">
                <a:solidFill>
                  <a:schemeClr val="tx2"/>
                </a:solidFill>
              </a:rPr>
              <a:t>MESTENO_UNIT_1</a:t>
            </a:r>
          </a:p>
          <a:p>
            <a:pPr marL="285750" indent="-285750">
              <a:buFont typeface="Arial" panose="020B0604020202020204" pitchFamily="34" charset="0"/>
              <a:buChar char="•"/>
            </a:pPr>
            <a:r>
              <a:rPr lang="en-US" sz="1400" dirty="0">
                <a:solidFill>
                  <a:schemeClr val="tx2"/>
                </a:solidFill>
              </a:rPr>
              <a:t>MIRASOLE_MIR11</a:t>
            </a:r>
          </a:p>
          <a:p>
            <a:pPr marL="285750" indent="-285750">
              <a:buFont typeface="Arial" panose="020B0604020202020204" pitchFamily="34" charset="0"/>
              <a:buChar char="•"/>
            </a:pPr>
            <a:r>
              <a:rPr lang="en-US" sz="1400" dirty="0">
                <a:solidFill>
                  <a:schemeClr val="tx2"/>
                </a:solidFill>
              </a:rPr>
              <a:t>MIRASOLE_MIR12</a:t>
            </a:r>
          </a:p>
          <a:p>
            <a:pPr marL="285750" indent="-285750">
              <a:buFont typeface="Arial" panose="020B0604020202020204" pitchFamily="34" charset="0"/>
              <a:buChar char="•"/>
            </a:pPr>
            <a:r>
              <a:rPr lang="en-US" sz="1400" dirty="0">
                <a:solidFill>
                  <a:schemeClr val="tx2"/>
                </a:solidFill>
              </a:rPr>
              <a:t>MIRASOLE_MIR13</a:t>
            </a:r>
          </a:p>
          <a:p>
            <a:pPr marL="285750" indent="-285750">
              <a:buFont typeface="Arial" panose="020B0604020202020204" pitchFamily="34" charset="0"/>
              <a:buChar char="•"/>
            </a:pPr>
            <a:r>
              <a:rPr lang="en-US" sz="1400" dirty="0">
                <a:solidFill>
                  <a:schemeClr val="tx2"/>
                </a:solidFill>
              </a:rPr>
              <a:t>MIRASOLE_MIR21</a:t>
            </a:r>
          </a:p>
        </p:txBody>
      </p:sp>
    </p:spTree>
    <p:extLst>
      <p:ext uri="{BB962C8B-B14F-4D97-AF65-F5344CB8AC3E}">
        <p14:creationId xmlns:p14="http://schemas.microsoft.com/office/powerpoint/2010/main" val="1060519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08/10/2023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3754874"/>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(2023-08-10 15:50 - 2023-08-10 20:05); 52 Intervals:</a:t>
            </a:r>
          </a:p>
          <a:p>
            <a:pPr marL="742950" lvl="1" indent="-285750">
              <a:buFont typeface="Arial" panose="020B0604020202020204" pitchFamily="34" charset="0"/>
              <a:buChar char="•"/>
            </a:pPr>
            <a:r>
              <a:rPr lang="en-US" sz="1400">
                <a:solidFill>
                  <a:schemeClr val="tx2"/>
                </a:solidFill>
              </a:rPr>
              <a:t>ALGODON_UNIT1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(2023-08-10 15:55 - 2023-08-10 20:05); 51 Intervals:</a:t>
            </a:r>
          </a:p>
          <a:p>
            <a:pPr marL="742950" lvl="1" indent="-285750">
              <a:buFont typeface="Arial" panose="020B0604020202020204" pitchFamily="34" charset="0"/>
              <a:buChar char="•"/>
            </a:pPr>
            <a:r>
              <a:rPr lang="en-US" sz="1400">
                <a:solidFill>
                  <a:schemeClr val="tx2"/>
                </a:solidFill>
              </a:rPr>
              <a:t>ALGODON_UNIT2</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(2023-08-10 15:55 - 2023-08-10 20:10); 51 Intervals:</a:t>
            </a:r>
          </a:p>
          <a:p>
            <a:pPr marL="742950" lvl="1" indent="-285750">
              <a:buFont typeface="Arial" panose="020B0604020202020204" pitchFamily="34" charset="0"/>
              <a:buChar char="•"/>
            </a:pPr>
            <a:r>
              <a:rPr lang="en-US" sz="1400">
                <a:solidFill>
                  <a:schemeClr val="tx2"/>
                </a:solidFill>
              </a:rPr>
              <a:t>FOXTROT_UNIT1</a:t>
            </a:r>
          </a:p>
          <a:p>
            <a:pPr marL="742950" lvl="1" indent="-285750">
              <a:buFont typeface="Arial" panose="020B0604020202020204" pitchFamily="34" charset="0"/>
              <a:buChar char="•"/>
            </a:pPr>
            <a:r>
              <a:rPr lang="en-US" sz="1400">
                <a:solidFill>
                  <a:schemeClr val="tx2"/>
                </a:solidFill>
              </a:rPr>
              <a:t>FOXTROT_UNIT2</a:t>
            </a:r>
          </a:p>
          <a:p>
            <a:pPr marL="742950" lvl="1" indent="-285750">
              <a:buFont typeface="Arial" panose="020B0604020202020204" pitchFamily="34" charset="0"/>
              <a:buChar char="•"/>
            </a:pPr>
            <a:r>
              <a:rPr lang="en-US" sz="1400">
                <a:solidFill>
                  <a:schemeClr val="tx2"/>
                </a:solidFill>
              </a:rPr>
              <a:t>FOXTROT_UNIT3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(2023-08-10 16:00 - 2023-08-10 20:10); 50 Intervals:</a:t>
            </a:r>
          </a:p>
          <a:p>
            <a:pPr marL="742950" lvl="1" indent="-285750">
              <a:buFont typeface="Arial" panose="020B0604020202020204" pitchFamily="34" charset="0"/>
              <a:buChar char="•"/>
            </a:pPr>
            <a:r>
              <a:rPr lang="en-US" sz="1400">
                <a:solidFill>
                  <a:schemeClr val="tx2"/>
                </a:solidFill>
              </a:rPr>
              <a:t>KARAKAW1_UNIT2</a:t>
            </a:r>
          </a:p>
          <a:p>
            <a:pPr marL="742950" lvl="1" indent="-285750">
              <a:buFont typeface="Arial" panose="020B0604020202020204" pitchFamily="34" charset="0"/>
              <a:buChar char="•"/>
            </a:pPr>
            <a:r>
              <a:rPr lang="en-US" sz="1400">
                <a:solidFill>
                  <a:schemeClr val="tx2"/>
                </a:solidFill>
              </a:rPr>
              <a:t>KARAKAW2_UNIT3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(2023-08-10 16:05 - 2023-08-10 20:00); 48 Intervals:</a:t>
            </a:r>
          </a:p>
          <a:p>
            <a:pPr marL="742950" lvl="1" indent="-285750">
              <a:buFont typeface="Arial" panose="020B0604020202020204" pitchFamily="34" charset="0"/>
              <a:buChar char="•"/>
            </a:pPr>
            <a:r>
              <a:rPr lang="en-US" sz="1400">
                <a:solidFill>
                  <a:schemeClr val="tx2"/>
                </a:solidFill>
              </a:rPr>
              <a:t>SANMIGL_G1</a:t>
            </a:r>
          </a:p>
        </p:txBody>
      </p:sp>
    </p:spTree>
    <p:extLst>
      <p:ext uri="{BB962C8B-B14F-4D97-AF65-F5344CB8AC3E}">
        <p14:creationId xmlns:p14="http://schemas.microsoft.com/office/powerpoint/2010/main" val="1326419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08/11/2023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2462213"/>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 (2023-08-11 18:05 - 2023-08-11 19:50); 21 Intervals:</a:t>
            </a:r>
          </a:p>
          <a:p>
            <a:pPr marL="742950" lvl="1" indent="-285750">
              <a:buFont typeface="Arial" panose="020B0604020202020204" pitchFamily="34" charset="0"/>
              <a:buChar char="•"/>
            </a:pPr>
            <a:r>
              <a:rPr lang="en-US" sz="1400">
                <a:solidFill>
                  <a:schemeClr val="tx2"/>
                </a:solidFill>
              </a:rPr>
              <a:t>FOXTROT_UNIT1</a:t>
            </a:r>
          </a:p>
          <a:p>
            <a:pPr marL="742950" lvl="1" indent="-285750">
              <a:buFont typeface="Arial" panose="020B0604020202020204" pitchFamily="34" charset="0"/>
              <a:buChar char="•"/>
            </a:pPr>
            <a:r>
              <a:rPr lang="en-US" sz="1400">
                <a:solidFill>
                  <a:schemeClr val="tx2"/>
                </a:solidFill>
              </a:rPr>
              <a:t>FOXTROT_UNIT2</a:t>
            </a:r>
          </a:p>
          <a:p>
            <a:pPr marL="742950" lvl="1" indent="-285750">
              <a:buFont typeface="Arial" panose="020B0604020202020204" pitchFamily="34" charset="0"/>
              <a:buChar char="•"/>
            </a:pPr>
            <a:r>
              <a:rPr lang="en-US" sz="1400">
                <a:solidFill>
                  <a:schemeClr val="tx2"/>
                </a:solidFill>
              </a:rPr>
              <a:t>FOXTROT_UNIT3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(2023-08-11 18:10 - 2023-08-11 19:50); 20 Intervals:</a:t>
            </a:r>
          </a:p>
          <a:p>
            <a:pPr marL="742950" lvl="1" indent="-285750">
              <a:buFont typeface="Arial" panose="020B0604020202020204" pitchFamily="34" charset="0"/>
              <a:buChar char="•"/>
            </a:pPr>
            <a:r>
              <a:rPr lang="en-US" sz="1400">
                <a:solidFill>
                  <a:schemeClr val="tx2"/>
                </a:solidFill>
              </a:rPr>
              <a:t>ALGODON_UNIT1</a:t>
            </a:r>
          </a:p>
          <a:p>
            <a:pPr marL="742950" lvl="1" indent="-285750">
              <a:buFont typeface="Arial" panose="020B0604020202020204" pitchFamily="34" charset="0"/>
              <a:buChar char="•"/>
            </a:pPr>
            <a:r>
              <a:rPr lang="en-US" sz="1400">
                <a:solidFill>
                  <a:schemeClr val="tx2"/>
                </a:solidFill>
              </a:rPr>
              <a:t>ALGODON_UNIT2</a:t>
            </a:r>
          </a:p>
          <a:p>
            <a:pPr marL="742950" lvl="1" indent="-285750">
              <a:buFont typeface="Arial" panose="020B0604020202020204" pitchFamily="34" charset="0"/>
              <a:buChar char="•"/>
            </a:pPr>
            <a:r>
              <a:rPr lang="en-US" sz="1400">
                <a:solidFill>
                  <a:schemeClr val="tx2"/>
                </a:solidFill>
              </a:rPr>
              <a:t>KARAKAW1_UNIT2</a:t>
            </a:r>
          </a:p>
          <a:p>
            <a:pPr marL="742950" lvl="1" indent="-285750">
              <a:buFont typeface="Arial" panose="020B0604020202020204" pitchFamily="34" charset="0"/>
              <a:buChar char="•"/>
            </a:pPr>
            <a:r>
              <a:rPr lang="en-US" sz="1400">
                <a:solidFill>
                  <a:schemeClr val="tx2"/>
                </a:solidFill>
              </a:rPr>
              <a:t>KARAKAW2_UNIT3</a:t>
            </a:r>
          </a:p>
          <a:p>
            <a:pPr marL="742950" lvl="1" indent="-285750">
              <a:buFont typeface="Arial" panose="020B0604020202020204" pitchFamily="34" charset="0"/>
              <a:buChar char="•"/>
            </a:pPr>
            <a:r>
              <a:rPr lang="en-US" sz="1400">
                <a:solidFill>
                  <a:schemeClr val="tx2"/>
                </a:solidFill>
              </a:rPr>
              <a:t>SANMIGL_G1</a:t>
            </a:r>
          </a:p>
        </p:txBody>
      </p:sp>
    </p:spTree>
    <p:extLst>
      <p:ext uri="{BB962C8B-B14F-4D97-AF65-F5344CB8AC3E}">
        <p14:creationId xmlns:p14="http://schemas.microsoft.com/office/powerpoint/2010/main" val="1714744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08/17/2023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5047536"/>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 (2023-08-17 19:00 - 2023-08-17 20:32); 19 Intervals:</a:t>
            </a:r>
          </a:p>
          <a:p>
            <a:pPr marL="742950" lvl="1" indent="-285750">
              <a:buFont typeface="Arial" panose="020B0604020202020204" pitchFamily="34" charset="0"/>
              <a:buChar char="•"/>
            </a:pPr>
            <a:r>
              <a:rPr lang="en-US" sz="1400">
                <a:solidFill>
                  <a:schemeClr val="tx2"/>
                </a:solidFill>
              </a:rPr>
              <a:t>ALGODON_UNIT1</a:t>
            </a:r>
          </a:p>
          <a:p>
            <a:pPr marL="742950" lvl="1" indent="-285750">
              <a:buFont typeface="Arial" panose="020B0604020202020204" pitchFamily="34" charset="0"/>
              <a:buChar char="•"/>
            </a:pPr>
            <a:r>
              <a:rPr lang="en-US" sz="1400">
                <a:solidFill>
                  <a:schemeClr val="tx2"/>
                </a:solidFill>
              </a:rPr>
              <a:t>ALGODON_UNIT2</a:t>
            </a:r>
          </a:p>
          <a:p>
            <a:pPr marL="742950" lvl="1" indent="-285750">
              <a:buFont typeface="Arial" panose="020B0604020202020204" pitchFamily="34" charset="0"/>
              <a:buChar char="•"/>
            </a:pPr>
            <a:r>
              <a:rPr lang="en-US" sz="1400">
                <a:solidFill>
                  <a:schemeClr val="tx2"/>
                </a:solidFill>
              </a:rPr>
              <a:t>BRIGHTSD_UNIT1</a:t>
            </a:r>
          </a:p>
          <a:p>
            <a:pPr marL="742950" lvl="1" indent="-285750">
              <a:buFont typeface="Arial" panose="020B0604020202020204" pitchFamily="34" charset="0"/>
              <a:buChar char="•"/>
            </a:pPr>
            <a:r>
              <a:rPr lang="en-US" sz="1400">
                <a:solidFill>
                  <a:schemeClr val="tx2"/>
                </a:solidFill>
              </a:rPr>
              <a:t>FOXTROT_UNIT1</a:t>
            </a:r>
          </a:p>
          <a:p>
            <a:pPr marL="742950" lvl="1" indent="-285750">
              <a:buFont typeface="Arial" panose="020B0604020202020204" pitchFamily="34" charset="0"/>
              <a:buChar char="•"/>
            </a:pPr>
            <a:r>
              <a:rPr lang="en-US" sz="1400">
                <a:solidFill>
                  <a:schemeClr val="tx2"/>
                </a:solidFill>
              </a:rPr>
              <a:t>FOXTROT_UNIT2</a:t>
            </a:r>
          </a:p>
          <a:p>
            <a:pPr marL="742950" lvl="1" indent="-285750">
              <a:buFont typeface="Arial" panose="020B0604020202020204" pitchFamily="34" charset="0"/>
              <a:buChar char="•"/>
            </a:pPr>
            <a:r>
              <a:rPr lang="en-US" sz="1400">
                <a:solidFill>
                  <a:schemeClr val="tx2"/>
                </a:solidFill>
              </a:rPr>
              <a:t>FOXTROT_UNIT3</a:t>
            </a:r>
          </a:p>
          <a:p>
            <a:pPr marL="742950" lvl="1" indent="-285750">
              <a:buFont typeface="Arial" panose="020B0604020202020204" pitchFamily="34" charset="0"/>
              <a:buChar char="•"/>
            </a:pPr>
            <a:r>
              <a:rPr lang="en-US" sz="1400">
                <a:solidFill>
                  <a:schemeClr val="tx2"/>
                </a:solidFill>
              </a:rPr>
              <a:t>KARAKAW1_UNIT2</a:t>
            </a:r>
          </a:p>
          <a:p>
            <a:pPr marL="742950" lvl="1" indent="-285750">
              <a:buFont typeface="Arial" panose="020B0604020202020204" pitchFamily="34" charset="0"/>
              <a:buChar char="•"/>
            </a:pPr>
            <a:r>
              <a:rPr lang="en-US" sz="1400">
                <a:solidFill>
                  <a:schemeClr val="tx2"/>
                </a:solidFill>
              </a:rPr>
              <a:t>KARAKAW2_UNIT3</a:t>
            </a:r>
          </a:p>
          <a:p>
            <a:pPr marL="742950" lvl="1" indent="-285750">
              <a:buFont typeface="Arial" panose="020B0604020202020204" pitchFamily="34" charset="0"/>
              <a:buChar char="•"/>
            </a:pPr>
            <a:r>
              <a:rPr lang="en-US" sz="1400">
                <a:solidFill>
                  <a:schemeClr val="tx2"/>
                </a:solidFill>
              </a:rPr>
              <a:t>RELOJ_UNIT1</a:t>
            </a:r>
          </a:p>
          <a:p>
            <a:pPr marL="742950" lvl="1" indent="-285750">
              <a:buFont typeface="Arial" panose="020B0604020202020204" pitchFamily="34" charset="0"/>
              <a:buChar char="•"/>
            </a:pPr>
            <a:r>
              <a:rPr lang="en-US" sz="1400">
                <a:solidFill>
                  <a:schemeClr val="tx2"/>
                </a:solidFill>
              </a:rPr>
              <a:t>RELOJ_UNIT2</a:t>
            </a:r>
          </a:p>
          <a:p>
            <a:pPr marL="742950" lvl="1" indent="-285750">
              <a:buFont typeface="Arial" panose="020B0604020202020204" pitchFamily="34" charset="0"/>
              <a:buChar char="•"/>
            </a:pPr>
            <a:r>
              <a:rPr lang="en-US" sz="1400">
                <a:solidFill>
                  <a:schemeClr val="tx2"/>
                </a:solidFill>
              </a:rPr>
              <a:t>RELOJ_UNIT3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(2023-08-17 19:05 - 2023-08-17 20:32); 18 Intervals:</a:t>
            </a:r>
          </a:p>
          <a:p>
            <a:pPr marL="742950" lvl="1" indent="-285750">
              <a:buFont typeface="Arial" panose="020B0604020202020204" pitchFamily="34" charset="0"/>
              <a:buChar char="•"/>
            </a:pPr>
            <a:r>
              <a:rPr lang="en-US" sz="1400">
                <a:solidFill>
                  <a:schemeClr val="tx2"/>
                </a:solidFill>
              </a:rPr>
              <a:t>CORAZON_UNIT1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(2023-08-17 19:05 - 2023-08-17 20:35); 18 Intervals:</a:t>
            </a:r>
          </a:p>
          <a:p>
            <a:pPr marL="742950" lvl="1" indent="-285750">
              <a:buFont typeface="Arial" panose="020B0604020202020204" pitchFamily="34" charset="0"/>
              <a:buChar char="•"/>
            </a:pPr>
            <a:r>
              <a:rPr lang="en-US" sz="1400">
                <a:solidFill>
                  <a:schemeClr val="tx2"/>
                </a:solidFill>
              </a:rPr>
              <a:t>TORR_UNIT1_25</a:t>
            </a:r>
          </a:p>
          <a:p>
            <a:pPr marL="742950" lvl="1" indent="-285750">
              <a:buFont typeface="Arial" panose="020B0604020202020204" pitchFamily="34" charset="0"/>
              <a:buChar char="•"/>
            </a:pPr>
            <a:r>
              <a:rPr lang="en-US" sz="1400">
                <a:solidFill>
                  <a:schemeClr val="tx2"/>
                </a:solidFill>
              </a:rPr>
              <a:t>TORR_UNIT2_23</a:t>
            </a:r>
          </a:p>
          <a:p>
            <a:pPr marL="742950" lvl="1" indent="-285750">
              <a:buFont typeface="Arial" panose="020B0604020202020204" pitchFamily="34" charset="0"/>
              <a:buChar char="•"/>
            </a:pPr>
            <a:r>
              <a:rPr lang="en-US" sz="1400">
                <a:solidFill>
                  <a:schemeClr val="tx2"/>
                </a:solidFill>
              </a:rPr>
              <a:t>TORR_UNIT2_25</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(2023-08-17 19:15 - 2023-08-17 20:35); 16 Intervals:</a:t>
            </a:r>
          </a:p>
          <a:p>
            <a:pPr marL="742950" lvl="1" indent="-285750">
              <a:buFont typeface="Arial" panose="020B0604020202020204" pitchFamily="34" charset="0"/>
              <a:buChar char="•"/>
            </a:pPr>
            <a:r>
              <a:rPr lang="en-US" sz="1400">
                <a:solidFill>
                  <a:schemeClr val="tx2"/>
                </a:solidFill>
              </a:rPr>
              <a:t>SANMIGL_G1</a:t>
            </a:r>
          </a:p>
        </p:txBody>
      </p:sp>
    </p:spTree>
    <p:extLst>
      <p:ext uri="{BB962C8B-B14F-4D97-AF65-F5344CB8AC3E}">
        <p14:creationId xmlns:p14="http://schemas.microsoft.com/office/powerpoint/2010/main" val="24961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09/06/2023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74939"/>
            <a:ext cx="8534400" cy="5509200"/>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 (2023-09-06 18:40 - 2023-09-06 20:30); 23 Intervals:</a:t>
            </a:r>
          </a:p>
          <a:p>
            <a:pPr marL="742950" lvl="1" indent="-285750">
              <a:buFont typeface="Arial" panose="020B0604020202020204" pitchFamily="34" charset="0"/>
              <a:buChar char="•"/>
            </a:pPr>
            <a:r>
              <a:rPr lang="en-US" sz="1400">
                <a:solidFill>
                  <a:schemeClr val="tx2"/>
                </a:solidFill>
              </a:rPr>
              <a:t>FOXTROT_UNIT1</a:t>
            </a:r>
          </a:p>
          <a:p>
            <a:pPr marL="742950" lvl="1" indent="-285750">
              <a:buFont typeface="Arial" panose="020B0604020202020204" pitchFamily="34" charset="0"/>
              <a:buChar char="•"/>
            </a:pPr>
            <a:r>
              <a:rPr lang="en-US" sz="1400">
                <a:solidFill>
                  <a:schemeClr val="tx2"/>
                </a:solidFill>
              </a:rPr>
              <a:t>FOXTROT_UNIT2</a:t>
            </a:r>
          </a:p>
          <a:p>
            <a:pPr marL="742950" lvl="1" indent="-285750">
              <a:buFont typeface="Arial" panose="020B0604020202020204" pitchFamily="34" charset="0"/>
              <a:buChar char="•"/>
            </a:pPr>
            <a:r>
              <a:rPr lang="en-US" sz="1400">
                <a:solidFill>
                  <a:schemeClr val="tx2"/>
                </a:solidFill>
              </a:rPr>
              <a:t>FOXTROT_UNIT3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18:45 - 2023-09-06 19:45); 13 Intervals:</a:t>
            </a:r>
          </a:p>
          <a:p>
            <a:pPr marL="742950" lvl="1" indent="-285750">
              <a:buFont typeface="Arial" panose="020B0604020202020204" pitchFamily="34" charset="0"/>
              <a:buChar char="•"/>
            </a:pPr>
            <a:r>
              <a:rPr lang="en-US" sz="1400">
                <a:solidFill>
                  <a:schemeClr val="tx2"/>
                </a:solidFill>
              </a:rPr>
              <a:t>SANMIGL_G1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18:45 - 2023-09-06 20:25); 21 Intervals:</a:t>
            </a:r>
          </a:p>
          <a:p>
            <a:pPr marL="742950" lvl="1" indent="-285750">
              <a:buFont typeface="Arial" panose="020B0604020202020204" pitchFamily="34" charset="0"/>
              <a:buChar char="•"/>
            </a:pPr>
            <a:r>
              <a:rPr lang="en-US" sz="1400">
                <a:solidFill>
                  <a:schemeClr val="tx2"/>
                </a:solidFill>
              </a:rPr>
              <a:t>ALGODON_UNIT1</a:t>
            </a:r>
          </a:p>
          <a:p>
            <a:pPr marL="742950" lvl="1" indent="-285750">
              <a:buFont typeface="Arial" panose="020B0604020202020204" pitchFamily="34" charset="0"/>
              <a:buChar char="•"/>
            </a:pPr>
            <a:r>
              <a:rPr lang="en-US" sz="1400">
                <a:solidFill>
                  <a:schemeClr val="tx2"/>
                </a:solidFill>
              </a:rPr>
              <a:t>ALGODON_UNIT2</a:t>
            </a:r>
          </a:p>
          <a:p>
            <a:pPr marL="742950" lvl="1" indent="-285750">
              <a:buFont typeface="Arial" panose="020B0604020202020204" pitchFamily="34" charset="0"/>
              <a:buChar char="•"/>
            </a:pPr>
            <a:r>
              <a:rPr lang="en-US" sz="1400">
                <a:solidFill>
                  <a:schemeClr val="tx2"/>
                </a:solidFill>
              </a:rPr>
              <a:t>CORAZON_UNIT1</a:t>
            </a:r>
          </a:p>
          <a:p>
            <a:pPr marL="742950" lvl="1" indent="-285750">
              <a:buFont typeface="Arial" panose="020B0604020202020204" pitchFamily="34" charset="0"/>
              <a:buChar char="•"/>
            </a:pPr>
            <a:r>
              <a:rPr lang="en-US" sz="1400">
                <a:solidFill>
                  <a:schemeClr val="tx2"/>
                </a:solidFill>
              </a:rPr>
              <a:t>KARAKAW1_UNIT2</a:t>
            </a:r>
          </a:p>
          <a:p>
            <a:pPr marL="742950" lvl="1" indent="-285750">
              <a:buFont typeface="Arial" panose="020B0604020202020204" pitchFamily="34" charset="0"/>
              <a:buChar char="•"/>
            </a:pPr>
            <a:r>
              <a:rPr lang="en-US" sz="1400">
                <a:solidFill>
                  <a:schemeClr val="tx2"/>
                </a:solidFill>
              </a:rPr>
              <a:t>KARAKAW2_UNIT3</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18:50 - 2023-09-06 19:25); 8 Intervals:</a:t>
            </a:r>
          </a:p>
          <a:p>
            <a:pPr marL="742950" lvl="1" indent="-285750">
              <a:buFont typeface="Arial" panose="020B0604020202020204" pitchFamily="34" charset="0"/>
              <a:buChar char="•"/>
            </a:pPr>
            <a:r>
              <a:rPr lang="en-US" sz="1400">
                <a:solidFill>
                  <a:schemeClr val="tx2"/>
                </a:solidFill>
              </a:rPr>
              <a:t>TORR_UNIT1_25</a:t>
            </a:r>
          </a:p>
          <a:p>
            <a:pPr marL="742950" lvl="1" indent="-285750">
              <a:buFont typeface="Arial" panose="020B0604020202020204" pitchFamily="34" charset="0"/>
              <a:buChar char="•"/>
            </a:pPr>
            <a:r>
              <a:rPr lang="en-US" sz="1400">
                <a:solidFill>
                  <a:schemeClr val="tx2"/>
                </a:solidFill>
              </a:rPr>
              <a:t>TORR_UNIT2_23</a:t>
            </a:r>
          </a:p>
          <a:p>
            <a:pPr marL="742950" lvl="1" indent="-285750">
              <a:buFont typeface="Arial" panose="020B0604020202020204" pitchFamily="34" charset="0"/>
              <a:buChar char="•"/>
            </a:pPr>
            <a:r>
              <a:rPr lang="en-US" sz="1400">
                <a:solidFill>
                  <a:schemeClr val="tx2"/>
                </a:solidFill>
              </a:rPr>
              <a:t>TORR_UNIT2_25</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18:50 - 2023-09-06 20:20); 19 Intervals:</a:t>
            </a:r>
          </a:p>
          <a:p>
            <a:pPr marL="742950" lvl="1" indent="-285750">
              <a:buFont typeface="Arial" panose="020B0604020202020204" pitchFamily="34" charset="0"/>
              <a:buChar char="•"/>
            </a:pPr>
            <a:r>
              <a:rPr lang="en-US" sz="1400">
                <a:solidFill>
                  <a:schemeClr val="tx2"/>
                </a:solidFill>
              </a:rPr>
              <a:t>RELOJ_UNIT1</a:t>
            </a:r>
          </a:p>
          <a:p>
            <a:pPr marL="742950" lvl="1" indent="-285750">
              <a:buFont typeface="Arial" panose="020B0604020202020204" pitchFamily="34" charset="0"/>
              <a:buChar char="•"/>
            </a:pPr>
            <a:r>
              <a:rPr lang="en-US" sz="1400">
                <a:solidFill>
                  <a:schemeClr val="tx2"/>
                </a:solidFill>
              </a:rPr>
              <a:t>RELOJ_UNIT2</a:t>
            </a:r>
          </a:p>
          <a:p>
            <a:pPr marL="742950" lvl="1" indent="-285750">
              <a:buFont typeface="Arial" panose="020B0604020202020204" pitchFamily="34" charset="0"/>
              <a:buChar char="•"/>
            </a:pPr>
            <a:r>
              <a:rPr lang="en-US" sz="1400">
                <a:solidFill>
                  <a:schemeClr val="tx2"/>
                </a:solidFill>
              </a:rPr>
              <a:t>RELOJ_UNIT3</a:t>
            </a:r>
          </a:p>
          <a:p>
            <a:endParaRPr lang="en-US" sz="1600"/>
          </a:p>
        </p:txBody>
      </p:sp>
    </p:spTree>
    <p:extLst>
      <p:ext uri="{BB962C8B-B14F-4D97-AF65-F5344CB8AC3E}">
        <p14:creationId xmlns:p14="http://schemas.microsoft.com/office/powerpoint/2010/main" val="1441249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11C9-CE72-E2A7-6EFD-918A1DD603C7}"/>
              </a:ext>
            </a:extLst>
          </p:cNvPr>
          <p:cNvSpPr>
            <a:spLocks noGrp="1"/>
          </p:cNvSpPr>
          <p:nvPr>
            <p:ph type="title"/>
          </p:nvPr>
        </p:nvSpPr>
        <p:spPr>
          <a:xfrm>
            <a:off x="381000" y="243682"/>
            <a:ext cx="8458200" cy="537553"/>
          </a:xfrm>
        </p:spPr>
        <p:txBody>
          <a:bodyPr/>
          <a:lstStyle/>
          <a:p>
            <a:r>
              <a:rPr lang="en-US" altLang="en-US" sz="2400"/>
              <a:t>Manual Override Driver – DELMSAN5		09/06/2023</a:t>
            </a:r>
            <a:endParaRPr lang="en-US" sz="2400"/>
          </a:p>
        </p:txBody>
      </p:sp>
      <p:sp>
        <p:nvSpPr>
          <p:cNvPr id="4" name="Slide Number Placeholder 3">
            <a:extLst>
              <a:ext uri="{FF2B5EF4-FFF2-40B4-BE49-F238E27FC236}">
                <a16:creationId xmlns:a16="http://schemas.microsoft.com/office/drawing/2014/main" id="{1AA11688-C2E2-610B-F33B-79D2A83457FD}"/>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6" name="TextBox 5">
            <a:extLst>
              <a:ext uri="{FF2B5EF4-FFF2-40B4-BE49-F238E27FC236}">
                <a16:creationId xmlns:a16="http://schemas.microsoft.com/office/drawing/2014/main" id="{8C30A503-5C2A-B05C-04C1-CBFDA601D90C}"/>
              </a:ext>
            </a:extLst>
          </p:cNvPr>
          <p:cNvSpPr txBox="1"/>
          <p:nvPr/>
        </p:nvSpPr>
        <p:spPr>
          <a:xfrm>
            <a:off x="228600" y="781235"/>
            <a:ext cx="8534400" cy="4647426"/>
          </a:xfrm>
          <a:prstGeom prst="rect">
            <a:avLst/>
          </a:prstGeom>
          <a:noFill/>
        </p:spPr>
        <p:txBody>
          <a:bodyPr wrap="square" rtlCol="0">
            <a:spAutoFit/>
          </a:bodyPr>
          <a:lstStyle/>
          <a:p>
            <a:pPr marL="285750" indent="-285750">
              <a:buFont typeface="Arial" panose="020B0604020202020204" pitchFamily="34" charset="0"/>
              <a:buChar char="‒"/>
            </a:pPr>
            <a:r>
              <a:rPr lang="en-US" sz="1400">
                <a:solidFill>
                  <a:schemeClr val="tx2"/>
                </a:solidFill>
              </a:rPr>
              <a:t> (2023-09-06 18:55 - 2023-09-06 19:21); 6 Intervals:</a:t>
            </a:r>
          </a:p>
          <a:p>
            <a:pPr marL="742950" lvl="1" indent="-285750">
              <a:buFont typeface="Arial" panose="020B0604020202020204" pitchFamily="34" charset="0"/>
              <a:buChar char="•"/>
            </a:pPr>
            <a:r>
              <a:rPr lang="en-US" sz="1400">
                <a:solidFill>
                  <a:schemeClr val="tx2"/>
                </a:solidFill>
              </a:rPr>
              <a:t>BAFFIN_UNIT1</a:t>
            </a:r>
          </a:p>
          <a:p>
            <a:pPr marL="742950" lvl="1" indent="-285750">
              <a:buFont typeface="Arial" panose="020B0604020202020204" pitchFamily="34" charset="0"/>
              <a:buChar char="•"/>
            </a:pPr>
            <a:r>
              <a:rPr lang="en-US" sz="1400">
                <a:solidFill>
                  <a:schemeClr val="tx2"/>
                </a:solidFill>
              </a:rPr>
              <a:t>BAFFIN_UNIT2</a:t>
            </a:r>
          </a:p>
          <a:p>
            <a:pPr marL="742950" lvl="1" indent="-285750">
              <a:buFont typeface="Arial" panose="020B0604020202020204" pitchFamily="34" charset="0"/>
              <a:buChar char="•"/>
            </a:pPr>
            <a:r>
              <a:rPr lang="en-US" sz="1400">
                <a:solidFill>
                  <a:schemeClr val="tx2"/>
                </a:solidFill>
              </a:rPr>
              <a:t>PENA_UNIT1</a:t>
            </a:r>
          </a:p>
          <a:p>
            <a:pPr marL="742950" lvl="1" indent="-285750">
              <a:buFont typeface="Arial" panose="020B0604020202020204" pitchFamily="34" charset="0"/>
              <a:buChar char="•"/>
            </a:pPr>
            <a:r>
              <a:rPr lang="en-US" sz="1400">
                <a:solidFill>
                  <a:schemeClr val="tx2"/>
                </a:solidFill>
              </a:rPr>
              <a:t>PENA_UNIT2_J01</a:t>
            </a:r>
          </a:p>
          <a:p>
            <a:pPr marL="742950" lvl="1" indent="-285750">
              <a:buFont typeface="Arial" panose="020B0604020202020204" pitchFamily="34" charset="0"/>
              <a:buChar char="•"/>
            </a:pPr>
            <a:r>
              <a:rPr lang="en-US" sz="1400">
                <a:solidFill>
                  <a:schemeClr val="tx2"/>
                </a:solidFill>
              </a:rPr>
              <a:t>PENA_UNIT2_J02</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18:55 - 2023-09-06 19:30); 8 Intervals:</a:t>
            </a:r>
          </a:p>
          <a:p>
            <a:pPr marL="742950" lvl="1" indent="-285750">
              <a:buFont typeface="Arial" panose="020B0604020202020204" pitchFamily="34" charset="0"/>
              <a:buChar char="•"/>
            </a:pPr>
            <a:r>
              <a:rPr lang="en-US" sz="1400">
                <a:solidFill>
                  <a:schemeClr val="tx2"/>
                </a:solidFill>
              </a:rPr>
              <a:t>TGW_T1</a:t>
            </a:r>
          </a:p>
          <a:p>
            <a:pPr marL="742950" lvl="1" indent="-285750">
              <a:buFont typeface="Arial" panose="020B0604020202020204" pitchFamily="34" charset="0"/>
              <a:buChar char="•"/>
            </a:pPr>
            <a:r>
              <a:rPr lang="en-US" sz="1400">
                <a:solidFill>
                  <a:schemeClr val="tx2"/>
                </a:solidFill>
              </a:rPr>
              <a:t>TGW_T2</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18:55 - 2023-09-06 20:10); 16 Intervals:</a:t>
            </a:r>
          </a:p>
          <a:p>
            <a:pPr marL="742950" lvl="1" indent="-285750">
              <a:buFont typeface="Arial" panose="020B0604020202020204" pitchFamily="34" charset="0"/>
              <a:buChar char="•"/>
            </a:pPr>
            <a:r>
              <a:rPr lang="en-US" sz="1400">
                <a:solidFill>
                  <a:schemeClr val="tx2"/>
                </a:solidFill>
              </a:rPr>
              <a:t>BRIGHTSD_UNIT1</a:t>
            </a:r>
          </a:p>
          <a:p>
            <a:pPr marL="285750" indent="-285750">
              <a:buFont typeface="Arial" panose="020B0604020202020204" pitchFamily="34" charset="0"/>
              <a:buChar char="‒"/>
            </a:pPr>
            <a:endParaRPr lang="en-US" sz="1400">
              <a:solidFill>
                <a:schemeClr val="tx2"/>
              </a:solidFill>
            </a:endParaRPr>
          </a:p>
          <a:p>
            <a:pPr marL="285750" indent="-285750">
              <a:buFont typeface="Arial" panose="020B0604020202020204" pitchFamily="34" charset="0"/>
              <a:buChar char="‒"/>
            </a:pPr>
            <a:r>
              <a:rPr lang="en-US" sz="1400">
                <a:solidFill>
                  <a:schemeClr val="tx2"/>
                </a:solidFill>
              </a:rPr>
              <a:t> (2023-09-06 19:05 - 2023-09-06 20:05); 13 Intervals:</a:t>
            </a:r>
          </a:p>
          <a:p>
            <a:pPr marL="742950" lvl="1" indent="-285750">
              <a:buFont typeface="Arial" panose="020B0604020202020204" pitchFamily="34" charset="0"/>
              <a:buChar char="•"/>
            </a:pPr>
            <a:r>
              <a:rPr lang="en-US" sz="1400">
                <a:solidFill>
                  <a:schemeClr val="tx2"/>
                </a:solidFill>
              </a:rPr>
              <a:t>BORDAS2_JAVEL2_A</a:t>
            </a:r>
          </a:p>
          <a:p>
            <a:pPr marL="742950" lvl="1" indent="-285750">
              <a:buFont typeface="Arial" panose="020B0604020202020204" pitchFamily="34" charset="0"/>
              <a:buChar char="•"/>
            </a:pPr>
            <a:r>
              <a:rPr lang="en-US" sz="1400">
                <a:solidFill>
                  <a:schemeClr val="tx2"/>
                </a:solidFill>
              </a:rPr>
              <a:t>BORDAS2_JAVEL2_B</a:t>
            </a:r>
          </a:p>
          <a:p>
            <a:pPr marL="742950" lvl="1" indent="-285750">
              <a:buFont typeface="Arial" panose="020B0604020202020204" pitchFamily="34" charset="0"/>
              <a:buChar char="•"/>
            </a:pPr>
            <a:r>
              <a:rPr lang="en-US" sz="1400">
                <a:solidFill>
                  <a:schemeClr val="tx2"/>
                </a:solidFill>
              </a:rPr>
              <a:t>BORDAS2_JAVEL2_C</a:t>
            </a:r>
          </a:p>
          <a:p>
            <a:pPr marL="742950" lvl="1" indent="-285750">
              <a:buFont typeface="Arial" panose="020B0604020202020204" pitchFamily="34" charset="0"/>
              <a:buChar char="•"/>
            </a:pPr>
            <a:r>
              <a:rPr lang="en-US" sz="1400">
                <a:solidFill>
                  <a:schemeClr val="tx2"/>
                </a:solidFill>
              </a:rPr>
              <a:t>BORDAS_JAVEL18</a:t>
            </a:r>
          </a:p>
          <a:p>
            <a:pPr marL="742950" lvl="1" indent="-285750">
              <a:buFont typeface="Arial" panose="020B0604020202020204" pitchFamily="34" charset="0"/>
              <a:buChar char="•"/>
            </a:pPr>
            <a:r>
              <a:rPr lang="en-US" sz="1400">
                <a:solidFill>
                  <a:schemeClr val="tx2"/>
                </a:solidFill>
              </a:rPr>
              <a:t>BORDAS_JAVEL20</a:t>
            </a:r>
          </a:p>
          <a:p>
            <a:endParaRPr lang="en-US" sz="1600"/>
          </a:p>
        </p:txBody>
      </p:sp>
    </p:spTree>
    <p:extLst>
      <p:ext uri="{BB962C8B-B14F-4D97-AF65-F5344CB8AC3E}">
        <p14:creationId xmlns:p14="http://schemas.microsoft.com/office/powerpoint/2010/main" val="358752230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SharedWithUsers xmlns="cf8c9251-373f-4ee3-86cf-d97122226a81">
      <UserInfo>
        <DisplayName>Chu, Zhengguo</DisplayName>
        <AccountId>12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3" ma:contentTypeDescription="Create a new document." ma:contentTypeScope="" ma:versionID="0c9e02d0f3bdc28565e6e2256c44ee13">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c4db62f1a7d5e41b0af64ab67416ce8e"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5f527160-b6a2-448e-b210-55bbe2178a90"/>
    <ds:schemaRef ds:uri="c34af464-7aa1-4edd-9be4-83dffc1cb926"/>
    <ds:schemaRef ds:uri="cf8c9251-373f-4ee3-86cf-d97122226a8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B3BD3FE6-E861-4CE9-8A4F-4E39E913FD8D}">
  <ds:schemaRefs>
    <ds:schemaRef ds:uri="5f527160-b6a2-448e-b210-55bbe2178a90"/>
    <ds:schemaRef ds:uri="cf8c9251-373f-4ee3-86cf-d97122226a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1502</TotalTime>
  <Words>1077</Words>
  <Application>Microsoft Office PowerPoint</Application>
  <PresentationFormat>On-screen Show (4:3)</PresentationFormat>
  <Paragraphs>233</Paragraphs>
  <Slides>11</Slides>
  <Notes>3</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11</vt:i4>
      </vt:variant>
    </vt:vector>
  </HeadingPairs>
  <TitlesOfParts>
    <vt:vector size="16" baseType="lpstr">
      <vt:lpstr>Arial</vt:lpstr>
      <vt:lpstr>Calibri</vt:lpstr>
      <vt:lpstr>1_Custom Design</vt:lpstr>
      <vt:lpstr>Office Theme</vt:lpstr>
      <vt:lpstr>Custom Design</vt:lpstr>
      <vt:lpstr>PowerPoint Presentation</vt:lpstr>
      <vt:lpstr>Introduction</vt:lpstr>
      <vt:lpstr>Manual Override Driver – DELMSAN5</vt:lpstr>
      <vt:lpstr>Manual Override – Resource List</vt:lpstr>
      <vt:lpstr>Manual Override Driver – DELMSAN5   08/10/2023</vt:lpstr>
      <vt:lpstr>Manual Override Driver – DELMSAN5   08/11/2023</vt:lpstr>
      <vt:lpstr>Manual Override Driver – DELMSAN5  08/17/2023</vt:lpstr>
      <vt:lpstr>Manual Override Driver – DELMSAN5  09/06/2023</vt:lpstr>
      <vt:lpstr>Manual Override Driver – DELMSAN5  09/06/2023</vt:lpstr>
      <vt:lpstr>Manual Override Driver – DELMSAN5  09/06/2023</vt:lpstr>
      <vt:lpstr>Manual Override Driver – DELMSAN5  09/07/2023</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Carswell, Cory</cp:lastModifiedBy>
  <cp:revision>8</cp:revision>
  <cp:lastPrinted>2016-01-21T20:53:15Z</cp:lastPrinted>
  <dcterms:created xsi:type="dcterms:W3CDTF">2016-01-21T15:20:31Z</dcterms:created>
  <dcterms:modified xsi:type="dcterms:W3CDTF">2024-02-01T14:08:17Z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2023-12-08T19:18:42Z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49a91606-f0b4-40a4-a323-627a2fa7eb4d</vt:lpwstr>
  </property>
  <property fmtid="{D5CDD505-2E9C-101B-9397-08002B2CF9AE}" pid="10" name="MSIP_Label_7084cbda-52b8-46fb-a7b7-cb5bd465ed85_ContentBits">
    <vt:lpwstr>0</vt:lpwstr>
  </property>
</Properties>
</file>