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notesMasterIdLst>
    <p:notesMasterId r:id="rId8"/>
  </p:notesMasterIdLst>
  <p:sldIdLst>
    <p:sldId id="256" r:id="rId5"/>
    <p:sldId id="269" r:id="rId6"/>
    <p:sldId id="260" r:id="rId7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A709D4-D5BE-4CC0-9432-67A03418139D}" v="1" dt="2024-01-29T16:57:52.1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30" autoAdjust="0"/>
    <p:restoredTop sz="57143" autoAdjust="0"/>
  </p:normalViewPr>
  <p:slideViewPr>
    <p:cSldViewPr snapToGrid="0">
      <p:cViewPr varScale="1">
        <p:scale>
          <a:sx n="60" d="100"/>
          <a:sy n="60" d="100"/>
        </p:scale>
        <p:origin x="12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70" d="100"/>
          <a:sy n="70" d="100"/>
        </p:scale>
        <p:origin x="4200" y="12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akey, Eric" userId="29cc8d84-5a45-4cd1-9434-ff07b65a2be5" providerId="ADAL" clId="{182F6498-73B4-4617-B9A0-27B5E61762FE}"/>
    <pc:docChg chg="modSld">
      <pc:chgData name="Blakey, Eric" userId="29cc8d84-5a45-4cd1-9434-ff07b65a2be5" providerId="ADAL" clId="{182F6498-73B4-4617-B9A0-27B5E61762FE}" dt="2024-01-29T21:14:00.402" v="0" actId="6549"/>
      <pc:docMkLst>
        <pc:docMk/>
      </pc:docMkLst>
      <pc:sldChg chg="modNotesTx">
        <pc:chgData name="Blakey, Eric" userId="29cc8d84-5a45-4cd1-9434-ff07b65a2be5" providerId="ADAL" clId="{182F6498-73B4-4617-B9A0-27B5E61762FE}" dt="2024-01-29T21:14:00.402" v="0" actId="6549"/>
        <pc:sldMkLst>
          <pc:docMk/>
          <pc:sldMk cId="2561152630" sldId="26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58642C1-E434-4516-AF1B-D01F509F0640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3"/>
            <a:ext cx="5618480" cy="3665459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98AC153-6618-4A23-95D4-54729088A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694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4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calendar/01242024-TAC-Meetin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 dirty="0"/>
              <a:t>TAC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6498" y="4619624"/>
            <a:ext cx="6011206" cy="1144588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WMS Meeting – February 7, 2024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8"/>
            <a:ext cx="10515600" cy="881136"/>
          </a:xfrm>
        </p:spPr>
        <p:txBody>
          <a:bodyPr>
            <a:noAutofit/>
          </a:bodyPr>
          <a:lstStyle/>
          <a:p>
            <a:r>
              <a:rPr lang="en-US" sz="5400" dirty="0"/>
              <a:t>TAC Meeting – </a:t>
            </a:r>
            <a:r>
              <a:rPr lang="en-US" sz="5400" dirty="0">
                <a:hlinkClick r:id="rId3"/>
              </a:rPr>
              <a:t>January 24, 2024</a:t>
            </a:r>
            <a:r>
              <a:rPr lang="en-US" sz="5400" dirty="0"/>
              <a:t>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8000"/>
            <a:ext cx="10515600" cy="4394200"/>
          </a:xfrm>
        </p:spPr>
        <p:txBody>
          <a:bodyPr>
            <a:noAutofit/>
          </a:bodyPr>
          <a:lstStyle/>
          <a:p>
            <a:pPr marL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400" kern="0" dirty="0">
                <a:solidFill>
                  <a:srgbClr val="374151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Leadership Updates</a:t>
            </a:r>
            <a:endParaRPr lang="en-US" sz="2400" kern="100" dirty="0">
              <a:solidFill>
                <a:srgbClr val="37415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2400" kern="0" dirty="0">
                <a:solidFill>
                  <a:srgbClr val="374151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TAC Goals and Structural Review Update</a:t>
            </a:r>
            <a:endParaRPr lang="en-US" sz="2400" kern="100" dirty="0">
              <a:solidFill>
                <a:srgbClr val="37415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2400" kern="0" dirty="0">
                <a:solidFill>
                  <a:srgbClr val="374151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Tabled NOGRR245, IBR Ride-Through Requirements</a:t>
            </a:r>
            <a:endParaRPr lang="en-US" sz="2400" kern="100" dirty="0">
              <a:solidFill>
                <a:srgbClr val="37415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2400" kern="0" dirty="0">
                <a:solidFill>
                  <a:srgbClr val="374151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Approved PGRR109, Dynamic Model Review Process for IBR Modification</a:t>
            </a:r>
            <a:endParaRPr lang="en-US" sz="2400" kern="100" dirty="0">
              <a:solidFill>
                <a:srgbClr val="37415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2400" kern="0" dirty="0">
                <a:solidFill>
                  <a:srgbClr val="374151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Approved NPRR1170, Natural Gas Delivery Information Process</a:t>
            </a:r>
            <a:endParaRPr lang="en-US" sz="2400" kern="100" dirty="0">
              <a:solidFill>
                <a:srgbClr val="37415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2400" kern="0" dirty="0">
                <a:solidFill>
                  <a:srgbClr val="374151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Remand of NPRR1186, ESR State of Charge</a:t>
            </a:r>
            <a:endParaRPr lang="en-US" sz="2400" kern="100" dirty="0">
              <a:solidFill>
                <a:srgbClr val="37415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2400" kern="0" dirty="0">
                <a:solidFill>
                  <a:srgbClr val="374151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Ancillary Service Review</a:t>
            </a:r>
            <a:endParaRPr lang="en-US" sz="2400" kern="100" dirty="0">
              <a:solidFill>
                <a:srgbClr val="37415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2400" kern="0" dirty="0">
                <a:solidFill>
                  <a:srgbClr val="374151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Supported Proposed Market Restart Approval Process</a:t>
            </a:r>
            <a:endParaRPr lang="en-US" sz="2400" kern="100" dirty="0">
              <a:solidFill>
                <a:srgbClr val="37415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2400" kern="0" dirty="0">
                <a:solidFill>
                  <a:srgbClr val="374151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Endorsed Pecos County Transmission Improvement Project</a:t>
            </a:r>
            <a:endParaRPr lang="en-US" sz="2400" kern="100" dirty="0">
              <a:solidFill>
                <a:srgbClr val="37415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2400" kern="0" dirty="0">
                <a:solidFill>
                  <a:srgbClr val="374151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ERCOT Board/Stakeholder Engagement</a:t>
            </a:r>
            <a:endParaRPr lang="en-US" sz="2400" kern="100" dirty="0">
              <a:solidFill>
                <a:srgbClr val="37415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-457200">
              <a:lnSpc>
                <a:spcPct val="100000"/>
              </a:lnSpc>
              <a:spcAft>
                <a:spcPts val="600"/>
              </a:spcAft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61152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u="sng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1" y="1779542"/>
            <a:ext cx="4557485" cy="4557485"/>
          </a:xfrm>
        </p:spPr>
      </p:pic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10" ma:contentTypeDescription="Create a new document." ma:contentTypeScope="" ma:versionID="a23f2b49f195ed5706c0043339cf2995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25f05895d88c426d0858f9f4f1a8fcf0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A27AB3-3142-443C-B6D1-944B4E605F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b3afc9-a72a-4286-a1f6-3c61aad5d6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59730CC-A266-4BA8-9C1E-8492A0A26614}">
  <ds:schemaRefs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terms/"/>
    <ds:schemaRef ds:uri="60b3afc9-a72a-4286-a1f6-3c61aad5d6c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13267</TotalTime>
  <Words>80</Words>
  <Application>Microsoft Office PowerPoint</Application>
  <PresentationFormat>Widescreen</PresentationFormat>
  <Paragraphs>16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Cambria</vt:lpstr>
      <vt:lpstr>Courier New</vt:lpstr>
      <vt:lpstr>Segoe UI</vt:lpstr>
      <vt:lpstr>Retrospect</vt:lpstr>
      <vt:lpstr>TAC Update</vt:lpstr>
      <vt:lpstr>TAC Meeting – January 24, 2024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Eric Blakey</cp:lastModifiedBy>
  <cp:revision>183</cp:revision>
  <cp:lastPrinted>2023-01-18T21:52:04Z</cp:lastPrinted>
  <dcterms:created xsi:type="dcterms:W3CDTF">2021-01-14T19:13:08Z</dcterms:created>
  <dcterms:modified xsi:type="dcterms:W3CDTF">2024-01-29T21:14:04Z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</Properties>
</file>