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4"/>
  </p:notesMasterIdLst>
  <p:handoutMasterIdLst>
    <p:handoutMasterId r:id="rId15"/>
  </p:handoutMasterIdLst>
  <p:sldIdLst>
    <p:sldId id="260" r:id="rId6"/>
    <p:sldId id="328" r:id="rId7"/>
    <p:sldId id="333" r:id="rId8"/>
    <p:sldId id="335" r:id="rId9"/>
    <p:sldId id="336" r:id="rId10"/>
    <p:sldId id="337" r:id="rId11"/>
    <p:sldId id="338" r:id="rId12"/>
    <p:sldId id="318" r:id="rId13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82" d="100"/>
          <a:sy n="82" d="100"/>
        </p:scale>
        <p:origin x="494" y="58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018859CA-B373-4822-A5EE-95EC2C471812}"/>
    <pc:docChg chg="custSel addSld modSld">
      <pc:chgData name="Rich, Katie" userId="3620f8dc-0feb-404a-830b-2bf5ef6469a8" providerId="ADAL" clId="{018859CA-B373-4822-A5EE-95EC2C471812}" dt="2024-02-02T18:57:30.715" v="120" actId="20577"/>
      <pc:docMkLst>
        <pc:docMk/>
      </pc:docMkLst>
      <pc:sldChg chg="modSp mod">
        <pc:chgData name="Rich, Katie" userId="3620f8dc-0feb-404a-830b-2bf5ef6469a8" providerId="ADAL" clId="{018859CA-B373-4822-A5EE-95EC2C471812}" dt="2024-02-02T16:11:45.520" v="0" actId="21"/>
        <pc:sldMkLst>
          <pc:docMk/>
          <pc:sldMk cId="2028478618" sldId="328"/>
        </pc:sldMkLst>
        <pc:spChg chg="mod">
          <ac:chgData name="Rich, Katie" userId="3620f8dc-0feb-404a-830b-2bf5ef6469a8" providerId="ADAL" clId="{018859CA-B373-4822-A5EE-95EC2C471812}" dt="2024-02-02T16:11:45.520" v="0" actId="21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018859CA-B373-4822-A5EE-95EC2C471812}" dt="2024-02-02T16:12:03.353" v="5" actId="113"/>
        <pc:sldMkLst>
          <pc:docMk/>
          <pc:sldMk cId="3936082161" sldId="333"/>
        </pc:sldMkLst>
        <pc:spChg chg="mod">
          <ac:chgData name="Rich, Katie" userId="3620f8dc-0feb-404a-830b-2bf5ef6469a8" providerId="ADAL" clId="{018859CA-B373-4822-A5EE-95EC2C471812}" dt="2024-02-02T16:12:03.353" v="5" actId="113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018859CA-B373-4822-A5EE-95EC2C471812}" dt="2024-02-02T16:54:20.649" v="6" actId="6549"/>
        <pc:sldMkLst>
          <pc:docMk/>
          <pc:sldMk cId="291680222" sldId="335"/>
        </pc:sldMkLst>
        <pc:spChg chg="mod">
          <ac:chgData name="Rich, Katie" userId="3620f8dc-0feb-404a-830b-2bf5ef6469a8" providerId="ADAL" clId="{018859CA-B373-4822-A5EE-95EC2C471812}" dt="2024-02-02T16:54:20.649" v="6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addSp modSp mod">
        <pc:chgData name="Rich, Katie" userId="3620f8dc-0feb-404a-830b-2bf5ef6469a8" providerId="ADAL" clId="{018859CA-B373-4822-A5EE-95EC2C471812}" dt="2024-02-02T18:56:30.435" v="16" actId="1076"/>
        <pc:sldMkLst>
          <pc:docMk/>
          <pc:sldMk cId="3731203911" sldId="337"/>
        </pc:sldMkLst>
        <pc:spChg chg="mod">
          <ac:chgData name="Rich, Katie" userId="3620f8dc-0feb-404a-830b-2bf5ef6469a8" providerId="ADAL" clId="{018859CA-B373-4822-A5EE-95EC2C471812}" dt="2024-02-02T18:56:25.579" v="15" actId="6549"/>
          <ac:spMkLst>
            <pc:docMk/>
            <pc:sldMk cId="3731203911" sldId="337"/>
            <ac:spMk id="3" creationId="{23572976-D2BF-476C-BBB1-5FDCC523A812}"/>
          </ac:spMkLst>
        </pc:spChg>
        <pc:picChg chg="add mod">
          <ac:chgData name="Rich, Katie" userId="3620f8dc-0feb-404a-830b-2bf5ef6469a8" providerId="ADAL" clId="{018859CA-B373-4822-A5EE-95EC2C471812}" dt="2024-02-02T18:56:30.435" v="16" actId="1076"/>
          <ac:picMkLst>
            <pc:docMk/>
            <pc:sldMk cId="3731203911" sldId="337"/>
            <ac:picMk id="5" creationId="{AFEBF4F3-5FF4-CC0E-BC3D-452169028CDD}"/>
          </ac:picMkLst>
        </pc:picChg>
      </pc:sldChg>
      <pc:sldChg chg="delSp modSp add mod">
        <pc:chgData name="Rich, Katie" userId="3620f8dc-0feb-404a-830b-2bf5ef6469a8" providerId="ADAL" clId="{018859CA-B373-4822-A5EE-95EC2C471812}" dt="2024-02-02T18:57:30.715" v="120" actId="20577"/>
        <pc:sldMkLst>
          <pc:docMk/>
          <pc:sldMk cId="1606312639" sldId="338"/>
        </pc:sldMkLst>
        <pc:spChg chg="mod">
          <ac:chgData name="Rich, Katie" userId="3620f8dc-0feb-404a-830b-2bf5ef6469a8" providerId="ADAL" clId="{018859CA-B373-4822-A5EE-95EC2C471812}" dt="2024-02-02T18:57:30.715" v="120" actId="20577"/>
          <ac:spMkLst>
            <pc:docMk/>
            <pc:sldMk cId="1606312639" sldId="338"/>
            <ac:spMk id="3" creationId="{23572976-D2BF-476C-BBB1-5FDCC523A812}"/>
          </ac:spMkLst>
        </pc:spChg>
        <pc:picChg chg="del">
          <ac:chgData name="Rich, Katie" userId="3620f8dc-0feb-404a-830b-2bf5ef6469a8" providerId="ADAL" clId="{018859CA-B373-4822-A5EE-95EC2C471812}" dt="2024-02-02T18:56:43.632" v="18" actId="478"/>
          <ac:picMkLst>
            <pc:docMk/>
            <pc:sldMk cId="1606312639" sldId="338"/>
            <ac:picMk id="5" creationId="{AFEBF4F3-5FF4-CC0E-BC3D-452169028CD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2/2/2024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2/2/2024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1531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306746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7910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February 14, 2024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100" b="1" dirty="0">
                <a:solidFill>
                  <a:srgbClr val="2D3338"/>
                </a:solidFill>
                <a:latin typeface="Roboto" panose="02000000000000000000" pitchFamily="2" charset="0"/>
              </a:rPr>
              <a:t>NOGRR 261, Move OBD to Section 8 – Procedure for Calculating RRS Limits for Individual Resources (Approved IA)</a:t>
            </a:r>
          </a:p>
          <a:p>
            <a:r>
              <a:rPr lang="en-US" sz="2100" b="1" dirty="0">
                <a:solidFill>
                  <a:srgbClr val="2D3338"/>
                </a:solidFill>
                <a:latin typeface="Roboto" panose="02000000000000000000" pitchFamily="2" charset="0"/>
              </a:rPr>
              <a:t>2024 ROS Leadership:</a:t>
            </a:r>
          </a:p>
          <a:p>
            <a:pPr marL="593725" lvl="2" indent="-319088">
              <a:spcBef>
                <a:spcPts val="700"/>
              </a:spcBef>
              <a:buSzPct val="60000"/>
              <a:buFont typeface="Wingdings" pitchFamily="2" charset="2"/>
              <a:buChar char=""/>
            </a:pPr>
            <a:r>
              <a:rPr lang="en-US" sz="1800" b="1" dirty="0">
                <a:solidFill>
                  <a:srgbClr val="2D3338"/>
                </a:solidFill>
                <a:latin typeface="Roboto" panose="02000000000000000000" pitchFamily="2" charset="0"/>
              </a:rPr>
              <a:t>Chair: Katie Rich</a:t>
            </a:r>
          </a:p>
          <a:p>
            <a:pPr marL="366713" lvl="1" indent="0">
              <a:buNone/>
            </a:pPr>
            <a:endParaRPr lang="en-US" sz="1800" b="1" dirty="0">
              <a:solidFill>
                <a:srgbClr val="2D3338"/>
              </a:solidFill>
              <a:latin typeface="Roboto" panose="02000000000000000000" pitchFamily="2" charset="0"/>
            </a:endParaRPr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Approved language for NOGRR 255, High Resolution Data Requirements (DWG) (IBRWG) (SPWG)</a:t>
            </a:r>
          </a:p>
          <a:p>
            <a:pPr lvl="1">
              <a:spcAft>
                <a:spcPts val="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One abstention from Luminant Generation</a:t>
            </a:r>
          </a:p>
          <a:p>
            <a:pPr lvl="1">
              <a:spcAft>
                <a:spcPts val="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IBRWG discussed at February 9 meeting and will bring a report to ROS in March</a:t>
            </a:r>
          </a:p>
          <a:p>
            <a:pPr lvl="1">
              <a:spcAft>
                <a:spcPts val="0"/>
              </a:spcAft>
            </a:pP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IA will need to be approved at March 7 ROS meeting</a:t>
            </a:r>
          </a:p>
          <a:p>
            <a:pPr>
              <a:spcAft>
                <a:spcPts val="0"/>
              </a:spcAft>
            </a:pPr>
            <a:r>
              <a:rPr lang="en-US" sz="2000" dirty="0">
                <a:solidFill>
                  <a:srgbClr val="2D3338"/>
                </a:solidFill>
                <a:latin typeface="Roboto" panose="02000000000000000000" pitchFamily="2" charset="0"/>
              </a:rPr>
              <a:t>OTWG Scope (approved as submitted)</a:t>
            </a:r>
          </a:p>
          <a:p>
            <a:pPr marL="0" indent="0">
              <a:spcAft>
                <a:spcPts val="0"/>
              </a:spcAft>
              <a:buNone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NPRR1198, Congestion Mitigation Using Topology Reconfigurations (OWG, NDSWG)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NOGRR255, High Resolution Data Requirements (DWG, IBRWG, SPWG)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NOGRR256, Related to NPRR1191, Registration, Interconnection and Operation of Customers with Large Loads; Information Required of Customers with Loads 25 MW or Greater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NOGRR258, Related to NPRR1198, Congestion Mitigation Using Topology Reconfigurations (OWG, NDSWG)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PGRR111, Related to NPRR1191, Registration, Interconnection and Operation of Customers with Large Loads; Information Required of Customers with Loads 25 MW or Greater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PGRR112, Dynamic Data Model and Full Interconnection Study Deadline for Quarterly Stability Assessment (DWG,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113, Related to NPRR 1198, Congestion Mitigation using Topology Mitigation (PLWG, 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PGRR 114, Related to NPRR 1212, Clarification of Distribution Service Provider’s Obligation to Provide and ESI ID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RRGRR036, Related to NPRR1191, Registration, Interconnection and Operation of Customers with Large Loads; Information Required of Customers with Loads 25 MW or Greater</a:t>
            </a:r>
          </a:p>
        </p:txBody>
      </p:sp>
    </p:spTree>
    <p:extLst>
      <p:ext uri="{BB962C8B-B14F-4D97-AF65-F5344CB8AC3E}">
        <p14:creationId xmlns:p14="http://schemas.microsoft.com/office/powerpoint/2010/main" val="3956220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WG Leadership – ADD REVISED LIST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EBF4F3-5FF4-CC0E-BC3D-452169028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6306" y="1999578"/>
            <a:ext cx="6671388" cy="419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20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2024 ROS Goals – ROS made some updates at our February meeting and will finalize at March 7 meeting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3126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March 7, 2024 (WebEx Only)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64797</TotalTime>
  <Words>410</Words>
  <Application>Microsoft Office PowerPoint</Application>
  <PresentationFormat>On-screen Show (4:3)</PresentationFormat>
  <Paragraphs>77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Roboto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Recent ROS Discussion Items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Rich, Katie</cp:lastModifiedBy>
  <cp:revision>1218</cp:revision>
  <cp:lastPrinted>2017-05-22T18:26:12Z</cp:lastPrinted>
  <dcterms:created xsi:type="dcterms:W3CDTF">2010-04-12T23:12:02Z</dcterms:created>
  <dcterms:modified xsi:type="dcterms:W3CDTF">2024-02-02T18:57:42Z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