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9"/>
  </p:notesMasterIdLst>
  <p:sldIdLst>
    <p:sldId id="256" r:id="rId5"/>
    <p:sldId id="280" r:id="rId6"/>
    <p:sldId id="274" r:id="rId7"/>
    <p:sldId id="28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309" autoAdjust="0"/>
  </p:normalViewPr>
  <p:slideViewPr>
    <p:cSldViewPr snapToGrid="0">
      <p:cViewPr varScale="1">
        <p:scale>
          <a:sx n="58" d="100"/>
          <a:sy n="58" d="100"/>
        </p:scale>
        <p:origin x="9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, Andy:(Constellation)" userId="e40a68fc-a5fe-4cde-8b43-7d2b04a7cf8c" providerId="ADAL" clId="{33170C70-E010-47C2-8A08-9E118D6ECFDE}"/>
    <pc:docChg chg="modSld">
      <pc:chgData name="Nguyen, Andy:(Constellation)" userId="e40a68fc-a5fe-4cde-8b43-7d2b04a7cf8c" providerId="ADAL" clId="{33170C70-E010-47C2-8A08-9E118D6ECFDE}" dt="2024-02-01T17:23:59.478" v="5" actId="20577"/>
      <pc:docMkLst>
        <pc:docMk/>
      </pc:docMkLst>
      <pc:sldChg chg="modSp mod">
        <pc:chgData name="Nguyen, Andy:(Constellation)" userId="e40a68fc-a5fe-4cde-8b43-7d2b04a7cf8c" providerId="ADAL" clId="{33170C70-E010-47C2-8A08-9E118D6ECFDE}" dt="2024-02-01T17:23:11.498" v="1" actId="20577"/>
        <pc:sldMkLst>
          <pc:docMk/>
          <pc:sldMk cId="2973100125" sldId="274"/>
        </pc:sldMkLst>
        <pc:spChg chg="mod">
          <ac:chgData name="Nguyen, Andy:(Constellation)" userId="e40a68fc-a5fe-4cde-8b43-7d2b04a7cf8c" providerId="ADAL" clId="{33170C70-E010-47C2-8A08-9E118D6ECFDE}" dt="2024-02-01T17:23:11.498" v="1" actId="20577"/>
          <ac:spMkLst>
            <pc:docMk/>
            <pc:sldMk cId="2973100125" sldId="274"/>
            <ac:spMk id="3" creationId="{90D9035A-D695-40B0-9A9A-33A63927B740}"/>
          </ac:spMkLst>
        </pc:spChg>
      </pc:sldChg>
      <pc:sldChg chg="modSp mod">
        <pc:chgData name="Nguyen, Andy:(Constellation)" userId="e40a68fc-a5fe-4cde-8b43-7d2b04a7cf8c" providerId="ADAL" clId="{33170C70-E010-47C2-8A08-9E118D6ECFDE}" dt="2024-02-01T17:23:59.478" v="5" actId="20577"/>
        <pc:sldMkLst>
          <pc:docMk/>
          <pc:sldMk cId="1671364932" sldId="280"/>
        </pc:sldMkLst>
        <pc:spChg chg="mod">
          <ac:chgData name="Nguyen, Andy:(Constellation)" userId="e40a68fc-a5fe-4cde-8b43-7d2b04a7cf8c" providerId="ADAL" clId="{33170C70-E010-47C2-8A08-9E118D6ECFDE}" dt="2024-02-01T17:23:59.478" v="5" actId="20577"/>
          <ac:spMkLst>
            <pc:docMk/>
            <pc:sldMk cId="1671364932" sldId="280"/>
            <ac:spMk id="3" creationId="{69A33C24-D3EA-1A85-CA40-65F3ABB01973}"/>
          </ac:spMkLst>
        </pc:spChg>
      </pc:sldChg>
      <pc:sldChg chg="modSp mod">
        <pc:chgData name="Nguyen, Andy:(Constellation)" userId="e40a68fc-a5fe-4cde-8b43-7d2b04a7cf8c" providerId="ADAL" clId="{33170C70-E010-47C2-8A08-9E118D6ECFDE}" dt="2024-02-01T17:16:42.029" v="0" actId="20577"/>
        <pc:sldMkLst>
          <pc:docMk/>
          <pc:sldMk cId="2349294464" sldId="281"/>
        </pc:sldMkLst>
        <pc:spChg chg="mod">
          <ac:chgData name="Nguyen, Andy:(Constellation)" userId="e40a68fc-a5fe-4cde-8b43-7d2b04a7cf8c" providerId="ADAL" clId="{33170C70-E010-47C2-8A08-9E118D6ECFDE}" dt="2024-02-01T17:16:42.029" v="0" actId="20577"/>
          <ac:spMkLst>
            <pc:docMk/>
            <pc:sldMk cId="2349294464" sldId="281"/>
            <ac:spMk id="3" creationId="{90D9035A-D695-40B0-9A9A-33A63927B7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ercotcrr@ercot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JANUARY 29, 2024</a:t>
            </a:r>
          </a:p>
          <a:p>
            <a:endParaRPr lang="en-US" dirty="0"/>
          </a:p>
          <a:p>
            <a:r>
              <a:rPr lang="en-US" dirty="0"/>
              <a:t>Andy Nguyen, Vice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A69B7-B208-C5A9-11AD-5858D1FD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/>
          <a:lstStyle/>
          <a:p>
            <a:r>
              <a:rPr lang="en-US" dirty="0"/>
              <a:t>KML File Issue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33C24-D3EA-1A85-CA40-65F3ABB01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KML File Issue – No updates to include new substations since Sept 2017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ERCOT will continue publishing outdated KML files until the KML generating tool can be updated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Update timeline is TBD but ERCOT will provide an update</a:t>
            </a:r>
          </a:p>
        </p:txBody>
      </p:sp>
    </p:spTree>
    <p:extLst>
      <p:ext uri="{BB962C8B-B14F-4D97-AF65-F5344CB8AC3E}">
        <p14:creationId xmlns:p14="http://schemas.microsoft.com/office/powerpoint/2010/main" val="167136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CRR Auction Transaction 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Auctions above 500k total transactions will trigger a transaction adjustment period (TAP)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Auction since Oct 2022 have clear over 300k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Discussed 5 different options for avoiding TAP (all requires NPRR)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Option 1- Increase Min PTP Option Bid Price (Only option not requiring a system change)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Option 2- Bid fee on uncleared bids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Option 3- Bid fee on only uncleared option bids – More direct solution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Option 4- Adding definition for Participating CRRAH for TAPs to include only CRRAHs who submitted bids in initial window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Option 5- Modify TAP process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Discussed new possible option for increasing total transaction for LTAS auction by optimizing each month of the LTAS auctions individually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ERCOT to provide responses and analysis based on stakeholder feedback and is requesting any additional feedback be sent to </a:t>
            </a:r>
            <a:r>
              <a:rPr lang="en-US" dirty="0">
                <a:hlinkClick r:id="rId2"/>
              </a:rPr>
              <a:t>ercotcrr@ercot.com</a:t>
            </a:r>
            <a:r>
              <a:rPr lang="en-US" dirty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Update on Change to collateral process – Starting January 26</a:t>
            </a:r>
            <a:r>
              <a:rPr lang="en-US" baseline="30000" dirty="0"/>
              <a:t>th</a:t>
            </a:r>
            <a:r>
              <a:rPr lang="en-US" dirty="0"/>
              <a:t> collateral deposits for CRR auction must be received by 3PM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Annual CRR Activity Calendar Update- model build process will begin 3 weeks prior to model posting date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ERCOT will try to work towards the original 2 week lead-time to capture as many outages closer to the posting date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New CMWG Leadership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Next Meeting – February 22</a:t>
            </a:r>
            <a:r>
              <a:rPr lang="en-US" baseline="30000" dirty="0"/>
              <a:t>nd</a:t>
            </a:r>
            <a:r>
              <a:rPr lang="en-US" dirty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Other pending items: IMM Load Zone Analysis &amp; NPRR1198/NOGRR258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29446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25328</TotalTime>
  <Words>279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Courier New</vt:lpstr>
      <vt:lpstr>Retrospect</vt:lpstr>
      <vt:lpstr>Congestion Management Working Group</vt:lpstr>
      <vt:lpstr>KML File Issue </vt:lpstr>
      <vt:lpstr>CRR Auction Transaction Limits</vt:lpstr>
      <vt:lpstr>Other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Nguyen, Andy:(Constellation)</cp:lastModifiedBy>
  <cp:revision>41</cp:revision>
  <dcterms:created xsi:type="dcterms:W3CDTF">2019-09-10T19:44:15Z</dcterms:created>
  <dcterms:modified xsi:type="dcterms:W3CDTF">2024-02-01T17:24:06Z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</Properties>
</file>