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48" r:id="rId1"/>
  </p:sldMasterIdLst>
  <p:sldIdLst>
    <p:sldId id="256" r:id="rId2"/>
    <p:sldId id="261" r:id="rId3"/>
    <p:sldId id="283" r:id="rId4"/>
    <p:sldId id="284" r:id="rId5"/>
    <p:sldId id="285" r:id="rId6"/>
    <p:sldId id="286" r:id="rId7"/>
    <p:sldId id="287" r:id="rId8"/>
    <p:sldId id="263" r:id="rId9"/>
  </p:sldIdLst>
  <p:sldSz cx="12192000" cy="68580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2250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4" d="100"/>
          <a:sy n="64" d="100"/>
        </p:scale>
        <p:origin x="712"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l"/>
          <a:r>
            <a:rPr lang="en-US" sz="2400" dirty="0">
              <a:latin typeface="Arial Rounded MT Bold" panose="020F0704030504030204" pitchFamily="34" charset="0"/>
            </a:rPr>
            <a:t>Update</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C9597999-C23F-4867-9D73-E667FAF56258}">
      <dgm:prSet phldrT="[Text]" custT="1"/>
      <dgm:spPr>
        <a:solidFill>
          <a:schemeClr val="bg1">
            <a:alpha val="90000"/>
          </a:schemeClr>
        </a:solidFill>
      </dgm:spPr>
      <dgm:t>
        <a:bodyPr anchor="ctr" anchorCtr="0"/>
        <a:lstStyle/>
        <a:p>
          <a:pPr>
            <a:lnSpc>
              <a:spcPct val="90000"/>
            </a:lnSpc>
            <a:buFont typeface="Wingdings" panose="05000000000000000000" pitchFamily="2" charset="2"/>
            <a:buChar char="q"/>
          </a:pPr>
          <a:r>
            <a:rPr lang="en-US" sz="2200" b="1" dirty="0">
              <a:solidFill>
                <a:schemeClr val="tx1"/>
              </a:solidFill>
              <a:latin typeface="Calibri" panose="020F0502020204030204" pitchFamily="34" charset="0"/>
              <a:ea typeface="+mn-ea"/>
              <a:cs typeface="Calibri" panose="020F0502020204030204" pitchFamily="34" charset="0"/>
            </a:rPr>
            <a:t>ERCOT Updates – </a:t>
          </a:r>
          <a:endParaRPr lang="en-US" sz="2200" b="0" dirty="0"/>
        </a:p>
      </dgm:t>
    </dgm:pt>
    <dgm:pt modelId="{3299E4A5-BF55-4FA8-9E3A-52EEB823A552}" type="parTrans" cxnId="{EF3B716A-6DC4-43B4-8D02-13D903C81653}">
      <dgm:prSet/>
      <dgm:spPr/>
      <dgm:t>
        <a:bodyPr/>
        <a:lstStyle/>
        <a:p>
          <a:endParaRPr lang="en-US"/>
        </a:p>
      </dgm:t>
    </dgm:pt>
    <dgm:pt modelId="{30CA58D9-FFDA-4ABA-B294-0F7E8E30514C}" type="sibTrans" cxnId="{EF3B716A-6DC4-43B4-8D02-13D903C81653}">
      <dgm:prSet/>
      <dgm:spPr/>
      <dgm:t>
        <a:bodyPr/>
        <a:lstStyle/>
        <a:p>
          <a:endParaRPr lang="en-US"/>
        </a:p>
      </dgm:t>
    </dgm:pt>
    <dgm:pt modelId="{D45AA15C-ACDC-4858-A60B-A8623616E445}">
      <dgm:prSet phldrT="[Text]" custT="1"/>
      <dgm:spPr>
        <a:solidFill>
          <a:schemeClr val="bg1">
            <a:alpha val="90000"/>
          </a:schemeClr>
        </a:solidFill>
      </dgm:spPr>
      <dgm:t>
        <a:bodyPr anchor="ctr" anchorCtr="0"/>
        <a:lstStyle/>
        <a:p>
          <a:pPr>
            <a:lnSpc>
              <a:spcPct val="90000"/>
            </a:lnSpc>
            <a:buNone/>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480C3FD9-8EB1-4EE2-B4F9-2C138C6BD6D0}" type="parTrans" cxnId="{DE6C3C7C-C748-4773-9500-A1E7372A1DA2}">
      <dgm:prSet/>
      <dgm:spPr/>
      <dgm:t>
        <a:bodyPr/>
        <a:lstStyle/>
        <a:p>
          <a:endParaRPr lang="en-US"/>
        </a:p>
      </dgm:t>
    </dgm:pt>
    <dgm:pt modelId="{9E5FF257-C3DA-4EA6-B516-DEDC36EB687B}" type="sibTrans" cxnId="{DE6C3C7C-C748-4773-9500-A1E7372A1DA2}">
      <dgm:prSet/>
      <dgm:spPr/>
      <dgm:t>
        <a:bodyPr/>
        <a:lstStyle/>
        <a:p>
          <a:endParaRPr lang="en-US"/>
        </a:p>
      </dgm:t>
    </dgm:pt>
    <dgm:pt modelId="{F18887B4-A9C2-4B49-ABE8-49DF326452E7}">
      <dgm:prSet phldrT="[Text]" custT="1"/>
      <dgm:spPr>
        <a:solidFill>
          <a:schemeClr val="bg1">
            <a:alpha val="90000"/>
          </a:schemeClr>
        </a:solidFill>
      </dgm:spPr>
      <dgm:t>
        <a:bodyPr anchor="ctr" anchorCtr="0"/>
        <a:lstStyle/>
        <a:p>
          <a:pPr>
            <a:lnSpc>
              <a:spcPct val="90000"/>
            </a:lnSpc>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CE36CAE3-5A27-4090-ABCC-90C2B2DA4F88}" type="parTrans" cxnId="{1B216798-B512-402E-9FF6-18FE7E53DA3D}">
      <dgm:prSet/>
      <dgm:spPr/>
      <dgm:t>
        <a:bodyPr/>
        <a:lstStyle/>
        <a:p>
          <a:endParaRPr lang="en-US"/>
        </a:p>
      </dgm:t>
    </dgm:pt>
    <dgm:pt modelId="{08076DF6-76C1-494E-95E8-6622E5A06ECB}" type="sibTrans" cxnId="{1B216798-B512-402E-9FF6-18FE7E53DA3D}">
      <dgm:prSet/>
      <dgm:spPr/>
      <dgm:t>
        <a:bodyPr/>
        <a:lstStyle/>
        <a:p>
          <a:endParaRPr lang="en-US"/>
        </a:p>
      </dgm:t>
    </dgm:pt>
    <dgm:pt modelId="{74E390F1-7AF1-432A-99A0-B8F1B85D20B3}">
      <dgm:prSet phldrT="[Text]" custT="1"/>
      <dgm:spPr>
        <a:solidFill>
          <a:schemeClr val="bg1">
            <a:alpha val="90000"/>
          </a:schemeClr>
        </a:solidFill>
      </dgm:spPr>
      <dgm:t>
        <a:bodyPr anchor="ctr" anchorCtr="0"/>
        <a:lstStyle/>
        <a:p>
          <a:pPr>
            <a:lnSpc>
              <a:spcPct val="90000"/>
            </a:lnSpc>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97BDA069-1255-4E85-B88A-6FCCDC7B7136}" type="parTrans" cxnId="{E505B03E-3128-4A60-A348-2AB28ADC737B}">
      <dgm:prSet/>
      <dgm:spPr/>
      <dgm:t>
        <a:bodyPr/>
        <a:lstStyle/>
        <a:p>
          <a:endParaRPr lang="en-US"/>
        </a:p>
      </dgm:t>
    </dgm:pt>
    <dgm:pt modelId="{A4CF7CFA-5064-4465-83D7-9FEE5A29D561}" type="sibTrans" cxnId="{E505B03E-3128-4A60-A348-2AB28ADC737B}">
      <dgm:prSet/>
      <dgm:spPr/>
      <dgm:t>
        <a:bodyPr/>
        <a:lstStyle/>
        <a:p>
          <a:endParaRPr lang="en-US"/>
        </a:p>
      </dgm:t>
    </dgm:pt>
    <dgm:pt modelId="{1AFB66F0-95C8-4468-A011-E51331EFA4DE}">
      <dgm:prSet phldrT="[Text]" custT="1"/>
      <dgm:spPr/>
      <dgm:t>
        <a:bodyPr/>
        <a:lstStyle/>
        <a:p>
          <a:pPr algn="l">
            <a:lnSpc>
              <a:spcPct val="90000"/>
            </a:lnSpc>
          </a:pPr>
          <a:endParaRPr lang="en-US" sz="2400" dirty="0">
            <a:latin typeface="Arial Rounded MT Bold" panose="020F0704030504030204" pitchFamily="34" charset="0"/>
          </a:endParaRPr>
        </a:p>
      </dgm:t>
    </dgm:pt>
    <dgm:pt modelId="{5720E8E2-797C-4CA0-965A-416890F930B6}" type="parTrans" cxnId="{CA156B5C-791E-4725-B16C-FA59E4F55EC1}">
      <dgm:prSet/>
      <dgm:spPr/>
      <dgm:t>
        <a:bodyPr/>
        <a:lstStyle/>
        <a:p>
          <a:endParaRPr lang="en-US"/>
        </a:p>
      </dgm:t>
    </dgm:pt>
    <dgm:pt modelId="{42BD5AEB-732F-4B4B-BBAB-01F19B5F7C87}" type="sibTrans" cxnId="{CA156B5C-791E-4725-B16C-FA59E4F55EC1}">
      <dgm:prSet/>
      <dgm:spPr/>
      <dgm:t>
        <a:bodyPr/>
        <a:lstStyle/>
        <a:p>
          <a:endParaRPr lang="en-US"/>
        </a:p>
      </dgm:t>
    </dgm:pt>
    <dgm:pt modelId="{94C110E6-5461-46AA-8C04-078B6F0C89A9}">
      <dgm:prSet phldrT="[Text]" custT="1"/>
      <dgm:spPr>
        <a:solidFill>
          <a:schemeClr val="bg1">
            <a:alpha val="90000"/>
          </a:schemeClr>
        </a:solidFill>
      </dgm:spPr>
      <dgm:t>
        <a:bodyPr anchor="ctr" anchorCtr="0"/>
        <a:lstStyle/>
        <a:p>
          <a:pPr>
            <a:lnSpc>
              <a:spcPct val="90000"/>
            </a:lnSpc>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3E6FFF7A-4A4C-4958-A767-A3C2E982D3AC}" type="parTrans" cxnId="{CBBB8E3D-CD50-45B3-B7B2-B60891BD50D5}">
      <dgm:prSet/>
      <dgm:spPr/>
      <dgm:t>
        <a:bodyPr/>
        <a:lstStyle/>
        <a:p>
          <a:endParaRPr lang="en-US"/>
        </a:p>
      </dgm:t>
    </dgm:pt>
    <dgm:pt modelId="{604F6657-325A-45C6-81B8-AFB3C91F5317}" type="sibTrans" cxnId="{CBBB8E3D-CD50-45B3-B7B2-B60891BD50D5}">
      <dgm:prSet/>
      <dgm:spPr/>
      <dgm:t>
        <a:bodyPr/>
        <a:lstStyle/>
        <a:p>
          <a:endParaRPr lang="en-US"/>
        </a:p>
      </dgm:t>
    </dgm:pt>
    <dgm:pt modelId="{EF487C93-5E55-4DAF-B79D-ADDE8830BA0C}">
      <dgm:prSet phldrT="[Text]" custT="1"/>
      <dgm:spPr>
        <a:solidFill>
          <a:schemeClr val="bg1">
            <a:alpha val="90000"/>
          </a:schemeClr>
        </a:solidFill>
      </dgm:spPr>
      <dgm:t>
        <a:bodyPr anchor="ctr" anchorCtr="0"/>
        <a:lstStyle/>
        <a:p>
          <a:pPr>
            <a:lnSpc>
              <a:spcPct val="90000"/>
            </a:lnSpc>
            <a:buFont typeface="Arial" panose="020B0604020202020204" pitchFamily="34" charset="0"/>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2C58708F-C7CE-45B7-9B32-0810D9FFD79A}" type="parTrans" cxnId="{C8574798-3ECD-4B9E-85DD-58961791511C}">
      <dgm:prSet/>
      <dgm:spPr/>
      <dgm:t>
        <a:bodyPr/>
        <a:lstStyle/>
        <a:p>
          <a:endParaRPr lang="en-US"/>
        </a:p>
      </dgm:t>
    </dgm:pt>
    <dgm:pt modelId="{E4E6C7DA-0DCE-4085-9AAA-A8B306BC756D}" type="sibTrans" cxnId="{C8574798-3ECD-4B9E-85DD-58961791511C}">
      <dgm:prSet/>
      <dgm:spPr/>
      <dgm:t>
        <a:bodyPr/>
        <a:lstStyle/>
        <a:p>
          <a:endParaRPr lang="en-US"/>
        </a:p>
      </dgm:t>
    </dgm:pt>
    <dgm:pt modelId="{C8BAF929-6746-4A55-8092-1987E15E9A3A}">
      <dgm:prSet phldrT="[Text]" custT="1"/>
      <dgm:spPr>
        <a:solidFill>
          <a:schemeClr val="bg1">
            <a:alpha val="90000"/>
          </a:schemeClr>
        </a:solidFill>
      </dgm:spPr>
      <dgm:t>
        <a:bodyPr anchor="ctr" anchorCtr="0"/>
        <a:lstStyle/>
        <a:p>
          <a:pPr>
            <a:lnSpc>
              <a:spcPct val="90000"/>
            </a:lnSpc>
            <a:buFont typeface="Wingdings" panose="05000000000000000000" pitchFamily="2" charset="2"/>
            <a:buChar char="q"/>
          </a:pPr>
          <a:endParaRPr lang="en-US" sz="800" b="0" dirty="0"/>
        </a:p>
      </dgm:t>
    </dgm:pt>
    <dgm:pt modelId="{5F0A8099-473A-4184-9CDB-A496574EC109}" type="parTrans" cxnId="{17C19D28-564E-412F-B7FC-4E5712803C7A}">
      <dgm:prSet/>
      <dgm:spPr/>
      <dgm:t>
        <a:bodyPr/>
        <a:lstStyle/>
        <a:p>
          <a:endParaRPr lang="en-US"/>
        </a:p>
      </dgm:t>
    </dgm:pt>
    <dgm:pt modelId="{7D058FAA-9DAB-4484-B830-5E697D43271D}" type="sibTrans" cxnId="{17C19D28-564E-412F-B7FC-4E5712803C7A}">
      <dgm:prSet/>
      <dgm:spPr/>
      <dgm:t>
        <a:bodyPr/>
        <a:lstStyle/>
        <a:p>
          <a:endParaRPr lang="en-US"/>
        </a:p>
      </dgm:t>
    </dgm:pt>
    <dgm:pt modelId="{FCEFAC0C-5069-4448-A59D-67F3FF38F006}">
      <dgm:prSet phldrT="[Text]" custT="1"/>
      <dgm:spPr>
        <a:solidFill>
          <a:schemeClr val="bg1">
            <a:alpha val="90000"/>
          </a:schemeClr>
        </a:solidFill>
      </dgm:spPr>
      <dgm:t>
        <a:bodyPr anchor="ctr" anchorCtr="0"/>
        <a:lstStyle/>
        <a:p>
          <a:pPr>
            <a:lnSpc>
              <a:spcPct val="90000"/>
            </a:lnSpc>
          </a:pPr>
          <a:endParaRPr lang="en-US" sz="500" b="1" dirty="0">
            <a:solidFill>
              <a:srgbClr val="FF0000"/>
            </a:solidFill>
          </a:endParaRPr>
        </a:p>
      </dgm:t>
    </dgm:pt>
    <dgm:pt modelId="{312F7C53-0530-4E08-B016-CCE6D131AE27}" type="parTrans" cxnId="{A31892C0-AF46-441B-99A6-9B942F13566D}">
      <dgm:prSet/>
      <dgm:spPr/>
      <dgm:t>
        <a:bodyPr/>
        <a:lstStyle/>
        <a:p>
          <a:endParaRPr lang="en-US"/>
        </a:p>
      </dgm:t>
    </dgm:pt>
    <dgm:pt modelId="{B77A0499-3CAC-4B79-B1A8-9F2666AC4508}" type="sibTrans" cxnId="{A31892C0-AF46-441B-99A6-9B942F13566D}">
      <dgm:prSet/>
      <dgm:spPr/>
      <dgm:t>
        <a:bodyPr/>
        <a:lstStyle/>
        <a:p>
          <a:endParaRPr lang="en-US"/>
        </a:p>
      </dgm:t>
    </dgm:pt>
    <dgm:pt modelId="{0CECDB57-B9D3-44E6-A2D1-2B3212E4F9DC}">
      <dgm:prSet phldrT="[Text]" custT="1"/>
      <dgm:spPr>
        <a:solidFill>
          <a:schemeClr val="bg1">
            <a:alpha val="90000"/>
          </a:schemeClr>
        </a:solidFill>
      </dgm:spPr>
      <dgm:t>
        <a:bodyPr anchor="ctr" anchorCtr="0"/>
        <a:lstStyle/>
        <a:p>
          <a:pPr>
            <a:lnSpc>
              <a:spcPct val="90000"/>
            </a:lnSpc>
          </a:pPr>
          <a:endParaRPr lang="en-US" sz="500" b="1" dirty="0">
            <a:solidFill>
              <a:srgbClr val="FF0000"/>
            </a:solidFill>
          </a:endParaRPr>
        </a:p>
      </dgm:t>
    </dgm:pt>
    <dgm:pt modelId="{192466B8-3FF2-4C5B-A04F-2D616EACCEE2}" type="parTrans" cxnId="{4D6A1677-FACA-4FC2-9BAD-D795E46A726B}">
      <dgm:prSet/>
      <dgm:spPr/>
      <dgm:t>
        <a:bodyPr/>
        <a:lstStyle/>
        <a:p>
          <a:endParaRPr lang="en-US"/>
        </a:p>
      </dgm:t>
    </dgm:pt>
    <dgm:pt modelId="{4171523B-F827-47D5-B708-BFF4D519D913}" type="sibTrans" cxnId="{4D6A1677-FACA-4FC2-9BAD-D795E46A726B}">
      <dgm:prSet/>
      <dgm:spPr/>
      <dgm:t>
        <a:bodyPr/>
        <a:lstStyle/>
        <a:p>
          <a:endParaRPr lang="en-US"/>
        </a:p>
      </dgm:t>
    </dgm:pt>
    <dgm:pt modelId="{5AF85BF6-DD91-42CE-84E2-B98D52B18B5B}">
      <dgm:prSet phldrT="[Text]" custT="1"/>
      <dgm:spPr>
        <a:solidFill>
          <a:schemeClr val="bg1">
            <a:alpha val="90000"/>
          </a:schemeClr>
        </a:solidFill>
      </dgm:spPr>
      <dgm:t>
        <a:bodyPr anchor="ctr" anchorCtr="0"/>
        <a:lstStyle/>
        <a:p>
          <a:pPr>
            <a:lnSpc>
              <a:spcPct val="90000"/>
            </a:lnSpc>
          </a:pPr>
          <a:endParaRPr lang="en-US" sz="500" b="1" dirty="0">
            <a:solidFill>
              <a:srgbClr val="FF0000"/>
            </a:solidFill>
          </a:endParaRPr>
        </a:p>
      </dgm:t>
    </dgm:pt>
    <dgm:pt modelId="{8024007F-6F3B-47DA-AD18-359D35A22394}" type="parTrans" cxnId="{331665CB-018B-4FA1-8206-E89A18A785B5}">
      <dgm:prSet/>
      <dgm:spPr/>
      <dgm:t>
        <a:bodyPr/>
        <a:lstStyle/>
        <a:p>
          <a:endParaRPr lang="en-US"/>
        </a:p>
      </dgm:t>
    </dgm:pt>
    <dgm:pt modelId="{5B2ABAF9-1FC4-4A0B-B20A-0758D3A12001}" type="sibTrans" cxnId="{331665CB-018B-4FA1-8206-E89A18A785B5}">
      <dgm:prSet/>
      <dgm:spPr/>
      <dgm:t>
        <a:bodyPr/>
        <a:lstStyle/>
        <a:p>
          <a:endParaRPr lang="en-US"/>
        </a:p>
      </dgm:t>
    </dgm:pt>
    <dgm:pt modelId="{AD4C7F0C-FD0F-4898-A13D-3107694791A7}">
      <dgm:prSet phldrT="[Text]" custT="1"/>
      <dgm:spPr>
        <a:solidFill>
          <a:schemeClr val="bg1">
            <a:alpha val="90000"/>
          </a:schemeClr>
        </a:solidFill>
      </dgm:spPr>
      <dgm:t>
        <a:bodyPr anchor="ctr" anchorCtr="0"/>
        <a:lstStyle/>
        <a:p>
          <a:pPr>
            <a:lnSpc>
              <a:spcPct val="90000"/>
            </a:lnSpc>
          </a:pPr>
          <a:endParaRPr lang="en-US" sz="2400" b="1" dirty="0">
            <a:solidFill>
              <a:srgbClr val="FF0000"/>
            </a:solidFill>
          </a:endParaRPr>
        </a:p>
      </dgm:t>
    </dgm:pt>
    <dgm:pt modelId="{AE3C462F-F758-4EA4-BF5A-70F4316CD532}" type="parTrans" cxnId="{F60429FD-1497-4FFD-B6D1-6F0142F4C7F4}">
      <dgm:prSet/>
      <dgm:spPr/>
      <dgm:t>
        <a:bodyPr/>
        <a:lstStyle/>
        <a:p>
          <a:endParaRPr lang="en-US"/>
        </a:p>
      </dgm:t>
    </dgm:pt>
    <dgm:pt modelId="{F83E75F5-49A3-49E7-BED6-060D354E7EA3}" type="sibTrans" cxnId="{F60429FD-1497-4FFD-B6D1-6F0142F4C7F4}">
      <dgm:prSet/>
      <dgm:spPr/>
      <dgm:t>
        <a:bodyPr/>
        <a:lstStyle/>
        <a:p>
          <a:endParaRPr lang="en-US"/>
        </a:p>
      </dgm:t>
    </dgm:pt>
    <dgm:pt modelId="{263CFF6C-8696-4F6A-9EB7-628D97548AAD}">
      <dgm:prSet phldrT="[Text]" custT="1"/>
      <dgm:spPr>
        <a:solidFill>
          <a:schemeClr val="bg1">
            <a:alpha val="90000"/>
          </a:schemeClr>
        </a:solidFill>
      </dgm:spPr>
      <dgm:t>
        <a:bodyPr anchor="ctr" anchorCtr="0"/>
        <a:lstStyle/>
        <a:p>
          <a:pPr>
            <a:lnSpc>
              <a:spcPct val="90000"/>
            </a:lnSpc>
          </a:pPr>
          <a:endParaRPr lang="en-US" sz="2400" b="1" dirty="0">
            <a:solidFill>
              <a:srgbClr val="FF0000"/>
            </a:solidFill>
          </a:endParaRPr>
        </a:p>
      </dgm:t>
    </dgm:pt>
    <dgm:pt modelId="{A043C1D6-F430-46C4-B296-68806E48B67A}" type="parTrans" cxnId="{A29359D6-D4DC-4749-9D2D-64F72F786730}">
      <dgm:prSet/>
      <dgm:spPr/>
      <dgm:t>
        <a:bodyPr/>
        <a:lstStyle/>
        <a:p>
          <a:endParaRPr lang="en-US"/>
        </a:p>
      </dgm:t>
    </dgm:pt>
    <dgm:pt modelId="{CDABCD78-7AF2-430B-BCD5-72F16543D760}" type="sibTrans" cxnId="{A29359D6-D4DC-4749-9D2D-64F72F786730}">
      <dgm:prSet/>
      <dgm:spPr/>
      <dgm:t>
        <a:bodyPr/>
        <a:lstStyle/>
        <a:p>
          <a:endParaRPr lang="en-US"/>
        </a:p>
      </dgm:t>
    </dgm:pt>
    <dgm:pt modelId="{0E2106AF-8EFA-4F5B-B6D7-DFB9A7AE53C9}">
      <dgm:prSet phldrT="[Text]" custT="1"/>
      <dgm:spPr>
        <a:solidFill>
          <a:schemeClr val="bg1">
            <a:alpha val="90000"/>
          </a:schemeClr>
        </a:solidFill>
      </dgm:spPr>
      <dgm:t>
        <a:bodyPr anchor="ctr" anchorCtr="0"/>
        <a:lstStyle/>
        <a:p>
          <a:pPr>
            <a:lnSpc>
              <a:spcPct val="90000"/>
            </a:lnSpc>
          </a:pPr>
          <a:r>
            <a:rPr lang="en-US" sz="2000" b="0" u="sng" dirty="0">
              <a:solidFill>
                <a:schemeClr val="tx1"/>
              </a:solidFill>
            </a:rPr>
            <a:t>Listserv Activity </a:t>
          </a:r>
          <a:r>
            <a:rPr lang="en-US" sz="2000" b="0" dirty="0">
              <a:solidFill>
                <a:schemeClr val="tx1"/>
              </a:solidFill>
            </a:rPr>
            <a:t>– interestingly TXANS listserv, for conservation and media announcements, jumped from 20,000 to 26,000 subscribers</a:t>
          </a:r>
        </a:p>
      </dgm:t>
    </dgm:pt>
    <dgm:pt modelId="{1F9F9B38-9145-4514-923F-0F611A924829}" type="parTrans" cxnId="{F7CA7F95-EA4A-4075-8A43-25897A1706D0}">
      <dgm:prSet/>
      <dgm:spPr/>
      <dgm:t>
        <a:bodyPr/>
        <a:lstStyle/>
        <a:p>
          <a:endParaRPr lang="en-US"/>
        </a:p>
      </dgm:t>
    </dgm:pt>
    <dgm:pt modelId="{21B2FF87-042B-4812-BD63-F351CC5DBF59}" type="sibTrans" cxnId="{F7CA7F95-EA4A-4075-8A43-25897A1706D0}">
      <dgm:prSet/>
      <dgm:spPr/>
      <dgm:t>
        <a:bodyPr/>
        <a:lstStyle/>
        <a:p>
          <a:endParaRPr lang="en-US"/>
        </a:p>
      </dgm:t>
    </dgm:pt>
    <dgm:pt modelId="{E6720AA0-D7F5-481E-BC3E-30AA645C9034}">
      <dgm:prSet phldrT="[Text]" custT="1"/>
      <dgm:spPr>
        <a:solidFill>
          <a:schemeClr val="bg1">
            <a:alpha val="90000"/>
          </a:schemeClr>
        </a:solidFill>
      </dgm:spPr>
      <dgm:t>
        <a:bodyPr anchor="ctr" anchorCtr="0"/>
        <a:lstStyle/>
        <a:p>
          <a:pPr>
            <a:lnSpc>
              <a:spcPct val="100000"/>
            </a:lnSpc>
          </a:pPr>
          <a:endParaRPr lang="en-US" sz="500" b="1" dirty="0">
            <a:solidFill>
              <a:srgbClr val="FF0000"/>
            </a:solidFill>
          </a:endParaRPr>
        </a:p>
      </dgm:t>
    </dgm:pt>
    <dgm:pt modelId="{F4F4F63A-7028-4BB2-8998-C50214FC2CFE}" type="parTrans" cxnId="{AEAB6AB9-6AC7-4BB8-A2AE-3FC60B7EC9B5}">
      <dgm:prSet/>
      <dgm:spPr/>
      <dgm:t>
        <a:bodyPr/>
        <a:lstStyle/>
        <a:p>
          <a:endParaRPr lang="en-US"/>
        </a:p>
      </dgm:t>
    </dgm:pt>
    <dgm:pt modelId="{AD138240-D5E9-4B81-995E-5A53021D6EEE}" type="sibTrans" cxnId="{AEAB6AB9-6AC7-4BB8-A2AE-3FC60B7EC9B5}">
      <dgm:prSet/>
      <dgm:spPr/>
      <dgm:t>
        <a:bodyPr/>
        <a:lstStyle/>
        <a:p>
          <a:endParaRPr lang="en-US"/>
        </a:p>
      </dgm:t>
    </dgm:pt>
    <dgm:pt modelId="{F9A36B2E-3D32-427C-B6D2-3234E6BF0C93}">
      <dgm:prSet phldrT="[Text]" custT="1"/>
      <dgm:spPr>
        <a:solidFill>
          <a:schemeClr val="bg1">
            <a:alpha val="90000"/>
          </a:schemeClr>
        </a:solidFill>
      </dgm:spPr>
      <dgm:t>
        <a:bodyPr anchor="ctr" anchorCtr="0"/>
        <a:lstStyle/>
        <a:p>
          <a:pPr>
            <a:lnSpc>
              <a:spcPct val="90000"/>
            </a:lnSpc>
          </a:pPr>
          <a:endParaRPr lang="en-US" sz="2000" b="0" dirty="0">
            <a:solidFill>
              <a:schemeClr val="tx1"/>
            </a:solidFill>
          </a:endParaRPr>
        </a:p>
      </dgm:t>
    </dgm:pt>
    <dgm:pt modelId="{3FE0C6DD-321E-49CC-B900-89077B80B3FE}" type="parTrans" cxnId="{2E5AFDAE-E8EE-4CF7-AAFE-853A1D0707CF}">
      <dgm:prSet/>
      <dgm:spPr/>
      <dgm:t>
        <a:bodyPr/>
        <a:lstStyle/>
        <a:p>
          <a:endParaRPr lang="en-US"/>
        </a:p>
      </dgm:t>
    </dgm:pt>
    <dgm:pt modelId="{0FB94073-DD7B-4A99-B186-A08DE8A2AAA4}" type="sibTrans" cxnId="{2E5AFDAE-E8EE-4CF7-AAFE-853A1D0707CF}">
      <dgm:prSet/>
      <dgm:spPr/>
      <dgm:t>
        <a:bodyPr/>
        <a:lstStyle/>
        <a:p>
          <a:endParaRPr lang="en-US"/>
        </a:p>
      </dgm:t>
    </dgm:pt>
    <dgm:pt modelId="{226B0FD5-C8F1-4A31-92EE-7133608D07F3}">
      <dgm:prSet phldrT="[Text]" custT="1"/>
      <dgm:spPr>
        <a:solidFill>
          <a:schemeClr val="bg1">
            <a:alpha val="90000"/>
          </a:schemeClr>
        </a:solidFill>
      </dgm:spPr>
      <dgm:t>
        <a:bodyPr anchor="ctr" anchorCtr="0"/>
        <a:lstStyle/>
        <a:p>
          <a:pPr>
            <a:lnSpc>
              <a:spcPct val="90000"/>
            </a:lnSpc>
          </a:pPr>
          <a:endParaRPr lang="en-US" sz="2000" b="0" dirty="0">
            <a:solidFill>
              <a:schemeClr val="tx1"/>
            </a:solidFill>
          </a:endParaRPr>
        </a:p>
      </dgm:t>
    </dgm:pt>
    <dgm:pt modelId="{6BAB4B72-5E31-437F-BA9F-1C8BAD622EBB}" type="parTrans" cxnId="{E10B46AC-F791-4473-90F0-88FB3E5093F9}">
      <dgm:prSet/>
      <dgm:spPr/>
      <dgm:t>
        <a:bodyPr/>
        <a:lstStyle/>
        <a:p>
          <a:endParaRPr lang="en-US"/>
        </a:p>
      </dgm:t>
    </dgm:pt>
    <dgm:pt modelId="{9B6AC911-7C23-4037-8F88-6A4709B859E4}" type="sibTrans" cxnId="{E10B46AC-F791-4473-90F0-88FB3E5093F9}">
      <dgm:prSet/>
      <dgm:spPr/>
      <dgm:t>
        <a:bodyPr/>
        <a:lstStyle/>
        <a:p>
          <a:endParaRPr lang="en-US"/>
        </a:p>
      </dgm:t>
    </dgm:pt>
    <dgm:pt modelId="{3E46770D-BB12-4B00-81C4-EC280688BD99}">
      <dgm:prSet phldrT="[Text]" custT="1"/>
      <dgm:spPr>
        <a:solidFill>
          <a:schemeClr val="bg1">
            <a:alpha val="90000"/>
          </a:schemeClr>
        </a:solidFill>
      </dgm:spPr>
      <dgm:t>
        <a:bodyPr anchor="ctr" anchorCtr="0"/>
        <a:lstStyle/>
        <a:p>
          <a:pPr>
            <a:lnSpc>
              <a:spcPct val="90000"/>
            </a:lnSpc>
          </a:pPr>
          <a:endParaRPr lang="en-US" sz="500" b="0" dirty="0">
            <a:solidFill>
              <a:schemeClr val="tx1"/>
            </a:solidFill>
          </a:endParaRPr>
        </a:p>
      </dgm:t>
    </dgm:pt>
    <dgm:pt modelId="{8A8BA169-1543-4F4D-A8F9-DC2C201B8344}" type="parTrans" cxnId="{E5C9E774-8BDD-40BF-8C86-DFFE776E3E67}">
      <dgm:prSet/>
      <dgm:spPr/>
      <dgm:t>
        <a:bodyPr/>
        <a:lstStyle/>
        <a:p>
          <a:endParaRPr lang="en-US"/>
        </a:p>
      </dgm:t>
    </dgm:pt>
    <dgm:pt modelId="{8AE47AF6-F81F-4069-AD2D-081CFB2ED33C}" type="sibTrans" cxnId="{E5C9E774-8BDD-40BF-8C86-DFFE776E3E67}">
      <dgm:prSet/>
      <dgm:spPr/>
      <dgm:t>
        <a:bodyPr/>
        <a:lstStyle/>
        <a:p>
          <a:endParaRPr lang="en-US"/>
        </a:p>
      </dgm:t>
    </dgm:pt>
    <dgm:pt modelId="{76A4A80B-A9F3-4F31-B2C2-25FC85A91732}">
      <dgm:prSet phldrT="[Text]" custT="1"/>
      <dgm:spPr>
        <a:solidFill>
          <a:schemeClr val="bg1">
            <a:alpha val="90000"/>
          </a:schemeClr>
        </a:solidFill>
      </dgm:spPr>
      <dgm:t>
        <a:bodyPr anchor="ctr" anchorCtr="0"/>
        <a:lstStyle/>
        <a:p>
          <a:pPr>
            <a:lnSpc>
              <a:spcPct val="90000"/>
            </a:lnSpc>
          </a:pPr>
          <a:r>
            <a:rPr lang="en-US" sz="2000" b="0" u="sng" dirty="0">
              <a:solidFill>
                <a:schemeClr val="tx1"/>
              </a:solidFill>
            </a:rPr>
            <a:t>SCR817</a:t>
          </a:r>
          <a:r>
            <a:rPr lang="en-US" sz="2000" b="0" u="none" dirty="0">
              <a:solidFill>
                <a:schemeClr val="tx1"/>
              </a:solidFill>
            </a:rPr>
            <a:t> – testing is progressing well.  MarkeTrak User’s Guide language is drafted for the two new subtypes (AMS vs LSE and Meter Cycle Change Requests).  ERCOT currently working on the Inadvertent Gain revisions for the User’s Guide.</a:t>
          </a:r>
          <a:endParaRPr lang="en-US" sz="2000" b="0" u="sng" dirty="0">
            <a:solidFill>
              <a:schemeClr val="tx1"/>
            </a:solidFill>
          </a:endParaRPr>
        </a:p>
      </dgm:t>
    </dgm:pt>
    <dgm:pt modelId="{E1119841-ECDA-419F-80CD-7B840CD1B721}" type="parTrans" cxnId="{AF26A9A2-6214-4177-AA63-DA508B2F5455}">
      <dgm:prSet/>
      <dgm:spPr/>
      <dgm:t>
        <a:bodyPr/>
        <a:lstStyle/>
        <a:p>
          <a:endParaRPr lang="en-US"/>
        </a:p>
      </dgm:t>
    </dgm:pt>
    <dgm:pt modelId="{D2CA38A9-DF7D-49CB-9301-C721F1886DEA}" type="sibTrans" cxnId="{AF26A9A2-6214-4177-AA63-DA508B2F5455}">
      <dgm:prSet/>
      <dgm:spPr/>
      <dgm:t>
        <a:bodyPr/>
        <a:lstStyle/>
        <a:p>
          <a:endParaRPr lang="en-US"/>
        </a:p>
      </dgm:t>
    </dgm:pt>
    <dgm:pt modelId="{94550AC5-755B-4FE2-BC99-418571DCBADA}">
      <dgm:prSet phldrT="[Text]" custT="1"/>
      <dgm:spPr>
        <a:solidFill>
          <a:schemeClr val="bg1">
            <a:alpha val="90000"/>
          </a:schemeClr>
        </a:solidFill>
      </dgm:spPr>
      <dgm:t>
        <a:bodyPr anchor="ctr" anchorCtr="0"/>
        <a:lstStyle/>
        <a:p>
          <a:pPr>
            <a:lnSpc>
              <a:spcPct val="90000"/>
            </a:lnSpc>
          </a:pPr>
          <a:endParaRPr lang="en-US" sz="500" b="0" u="sng" dirty="0">
            <a:solidFill>
              <a:schemeClr val="tx1"/>
            </a:solidFill>
          </a:endParaRPr>
        </a:p>
      </dgm:t>
    </dgm:pt>
    <dgm:pt modelId="{AFF17592-D8D3-48B6-9DA0-9DBBD36BDB49}" type="parTrans" cxnId="{BF43E7D7-4876-4F08-A970-02BE68EB30D0}">
      <dgm:prSet/>
      <dgm:spPr/>
      <dgm:t>
        <a:bodyPr/>
        <a:lstStyle/>
        <a:p>
          <a:endParaRPr lang="en-US"/>
        </a:p>
      </dgm:t>
    </dgm:pt>
    <dgm:pt modelId="{5F933F13-77D4-474D-BF80-CCFE77C06778}" type="sibTrans" cxnId="{BF43E7D7-4876-4F08-A970-02BE68EB30D0}">
      <dgm:prSet/>
      <dgm:spPr/>
      <dgm:t>
        <a:bodyPr/>
        <a:lstStyle/>
        <a:p>
          <a:endParaRPr lang="en-US"/>
        </a:p>
      </dgm:t>
    </dgm:pt>
    <dgm:pt modelId="{E15C1410-7F0E-4185-926C-39F817A0C3D4}">
      <dgm:prSet phldrT="[Text]" custT="1"/>
      <dgm:spPr>
        <a:solidFill>
          <a:schemeClr val="bg1">
            <a:alpha val="90000"/>
          </a:schemeClr>
        </a:solidFill>
      </dgm:spPr>
      <dgm:t>
        <a:bodyPr anchor="ctr" anchorCtr="0"/>
        <a:lstStyle/>
        <a:p>
          <a:pPr>
            <a:lnSpc>
              <a:spcPct val="90000"/>
            </a:lnSpc>
          </a:pPr>
          <a:r>
            <a:rPr lang="en-US" sz="2000" b="0" u="sng" dirty="0">
              <a:solidFill>
                <a:schemeClr val="tx1"/>
              </a:solidFill>
              <a:latin typeface="Calibri" panose="020F0502020204030204" pitchFamily="34" charset="0"/>
              <a:ea typeface="+mn-ea"/>
              <a:cs typeface="Calibri" panose="020F0502020204030204" pitchFamily="34" charset="0"/>
            </a:rPr>
            <a:t>MIS API project update </a:t>
          </a:r>
          <a:r>
            <a:rPr lang="en-US" sz="2000" b="0" dirty="0">
              <a:solidFill>
                <a:schemeClr val="tx1"/>
              </a:solidFill>
              <a:latin typeface="Calibri" panose="020F0502020204030204" pitchFamily="34" charset="0"/>
              <a:ea typeface="+mn-ea"/>
              <a:cs typeface="Calibri" panose="020F0502020204030204" pitchFamily="34" charset="0"/>
            </a:rPr>
            <a:t>– released weekend of 12/9 – 12/10 and is reportedly functioning well.  A couple of follow up issues reported, one being missing ‘key date’ requested for initiating transactions if the viewer is not the submitter.  Corrections are expected for the 2/25 retail release as they are currently being tested.</a:t>
          </a:r>
          <a:endParaRPr lang="en-US" sz="3600" b="0" dirty="0"/>
        </a:p>
      </dgm:t>
    </dgm:pt>
    <dgm:pt modelId="{FA584E19-5F98-4075-AE8C-CDAAA03AEE0D}" type="parTrans" cxnId="{88C32A1D-DD90-44C2-A691-1200AF962A42}">
      <dgm:prSet/>
      <dgm:spPr/>
      <dgm:t>
        <a:bodyPr/>
        <a:lstStyle/>
        <a:p>
          <a:endParaRPr lang="en-US"/>
        </a:p>
      </dgm:t>
    </dgm:pt>
    <dgm:pt modelId="{C6D9BD8B-69F1-435E-A049-CA6C9C403599}" type="sibTrans" cxnId="{88C32A1D-DD90-44C2-A691-1200AF962A42}">
      <dgm:prSet/>
      <dgm:spPr/>
      <dgm:t>
        <a:bodyPr/>
        <a:lstStyle/>
        <a:p>
          <a:endParaRPr lang="en-US"/>
        </a:p>
      </dgm:t>
    </dgm:pt>
    <dgm:pt modelId="{4078D32C-F543-40F7-8282-84D13F3BE3B2}">
      <dgm:prSet phldrT="[Text]" custT="1"/>
      <dgm:spPr>
        <a:solidFill>
          <a:schemeClr val="bg1">
            <a:alpha val="90000"/>
          </a:schemeClr>
        </a:solidFill>
      </dgm:spPr>
      <dgm:t>
        <a:bodyPr anchor="ctr" anchorCtr="0"/>
        <a:lstStyle/>
        <a:p>
          <a:pPr>
            <a:lnSpc>
              <a:spcPct val="90000"/>
            </a:lnSpc>
          </a:pPr>
          <a:r>
            <a:rPr lang="en-US" sz="2000" b="0" u="sng" dirty="0">
              <a:solidFill>
                <a:schemeClr val="tx1"/>
              </a:solidFill>
            </a:rPr>
            <a:t>Digital Certificates </a:t>
          </a:r>
          <a:r>
            <a:rPr lang="en-US" sz="2000" b="0" u="none" dirty="0">
              <a:solidFill>
                <a:schemeClr val="tx1"/>
              </a:solidFill>
            </a:rPr>
            <a:t>– ERCOT announced DCs will be moving to a multi-factor authentication (MFA) where researching alternatives will occur in 2024 with an implementation in 2025.  Operations will continue as normal (renewals and new user requests).</a:t>
          </a:r>
          <a:endParaRPr lang="en-US" sz="2000" b="0" u="sng" dirty="0">
            <a:solidFill>
              <a:schemeClr val="tx1"/>
            </a:solidFill>
          </a:endParaRPr>
        </a:p>
      </dgm:t>
    </dgm:pt>
    <dgm:pt modelId="{773FAFCA-0E3F-4EF0-A96A-B66ED15E1435}" type="parTrans" cxnId="{63A914C2-03D3-4103-8675-F5F64AAFC6D4}">
      <dgm:prSet/>
      <dgm:spPr/>
      <dgm:t>
        <a:bodyPr/>
        <a:lstStyle/>
        <a:p>
          <a:endParaRPr lang="en-US"/>
        </a:p>
      </dgm:t>
    </dgm:pt>
    <dgm:pt modelId="{32A4BEF8-F5BA-4B24-A449-FF4BA9F56F51}" type="sibTrans" cxnId="{63A914C2-03D3-4103-8675-F5F64AAFC6D4}">
      <dgm:prSet/>
      <dgm:spPr/>
      <dgm:t>
        <a:bodyPr/>
        <a:lstStyle/>
        <a:p>
          <a:endParaRPr lang="en-US"/>
        </a:p>
      </dgm:t>
    </dgm:pt>
    <dgm:pt modelId="{C9F63865-228A-4BA9-88FD-F833ADC4E026}">
      <dgm:prSet phldrT="[Text]" custT="1"/>
      <dgm:spPr>
        <a:solidFill>
          <a:schemeClr val="bg1">
            <a:alpha val="90000"/>
          </a:schemeClr>
        </a:solidFill>
      </dgm:spPr>
      <dgm:t>
        <a:bodyPr anchor="ctr" anchorCtr="0"/>
        <a:lstStyle/>
        <a:p>
          <a:pPr>
            <a:lnSpc>
              <a:spcPct val="90000"/>
            </a:lnSpc>
          </a:pPr>
          <a:endParaRPr lang="en-US" sz="800" b="0" dirty="0">
            <a:solidFill>
              <a:schemeClr val="tx1"/>
            </a:solidFill>
          </a:endParaRPr>
        </a:p>
      </dgm:t>
    </dgm:pt>
    <dgm:pt modelId="{FC741998-E67E-43C9-97CB-8AEC02D4CBB8}" type="parTrans" cxnId="{2808BB5E-7618-457A-9D7A-3AA7774F8FDB}">
      <dgm:prSet/>
      <dgm:spPr/>
      <dgm:t>
        <a:bodyPr/>
        <a:lstStyle/>
        <a:p>
          <a:endParaRPr lang="en-US"/>
        </a:p>
      </dgm:t>
    </dgm:pt>
    <dgm:pt modelId="{DEFBC064-710B-4BF8-8D13-FD57E70A205B}" type="sibTrans" cxnId="{2808BB5E-7618-457A-9D7A-3AA7774F8FDB}">
      <dgm:prSet/>
      <dgm:spPr/>
      <dgm:t>
        <a:bodyPr/>
        <a:lstStyle/>
        <a:p>
          <a:endParaRPr lang="en-US"/>
        </a:p>
      </dgm:t>
    </dgm:pt>
    <dgm:pt modelId="{C0727D5E-6C12-4BCD-825A-84F5DCF3AFD4}" type="pres">
      <dgm:prSet presAssocID="{DE4B9EAB-636A-44C0-B4F9-D4AE4F66DB43}" presName="linear" presStyleCnt="0">
        <dgm:presLayoutVars>
          <dgm:dir/>
          <dgm:animLvl val="lvl"/>
          <dgm:resizeHandles val="exact"/>
        </dgm:presLayoutVars>
      </dgm:prSet>
      <dgm:spPr/>
    </dgm:pt>
    <dgm:pt modelId="{0C1C26A3-6F3E-4B3C-BD82-3281B4DA087C}" type="pres">
      <dgm:prSet presAssocID="{FA84BF92-43C6-4E94-A77F-6263E68B6783}" presName="parentLin" presStyleCnt="0"/>
      <dgm:spPr/>
    </dgm:pt>
    <dgm:pt modelId="{8D263EF1-990E-4235-B334-4F0671851AEE}" type="pres">
      <dgm:prSet presAssocID="{FA84BF92-43C6-4E94-A77F-6263E68B6783}" presName="parentLeftMargin" presStyleLbl="node1" presStyleIdx="0" presStyleCnt="1"/>
      <dgm:spPr/>
    </dgm:pt>
    <dgm:pt modelId="{4FC84B32-D1CC-469D-BDF0-F53E02EEAA9C}" type="pres">
      <dgm:prSet presAssocID="{FA84BF92-43C6-4E94-A77F-6263E68B6783}" presName="parentText" presStyleLbl="node1" presStyleIdx="0" presStyleCnt="1" custScaleX="157466" custScaleY="443179" custLinFactY="-15566" custLinFactNeighborX="-100000" custLinFactNeighborY="-100000">
        <dgm:presLayoutVars>
          <dgm:chMax val="0"/>
          <dgm:bulletEnabled val="1"/>
        </dgm:presLayoutVars>
      </dgm:prSet>
      <dgm:spPr>
        <a:prstGeom prst="rect">
          <a:avLst/>
        </a:prstGeom>
      </dgm:spPr>
    </dgm:pt>
    <dgm:pt modelId="{C9C22D64-4439-4069-B33D-D3976B592CC4}" type="pres">
      <dgm:prSet presAssocID="{FA84BF92-43C6-4E94-A77F-6263E68B6783}" presName="negativeSpace" presStyleCnt="0"/>
      <dgm:spPr/>
    </dgm:pt>
    <dgm:pt modelId="{12E172B9-01B0-436D-9684-1CCC8FA3FE5C}" type="pres">
      <dgm:prSet presAssocID="{FA84BF92-43C6-4E94-A77F-6263E68B6783}" presName="childText" presStyleLbl="conFgAcc1" presStyleIdx="0" presStyleCnt="1" custScaleY="125229" custLinFactY="-7569" custLinFactNeighborY="-100000">
        <dgm:presLayoutVars>
          <dgm:bulletEnabled val="1"/>
        </dgm:presLayoutVars>
      </dgm:prSet>
      <dgm:spPr/>
    </dgm:pt>
  </dgm:ptLst>
  <dgm:cxnLst>
    <dgm:cxn modelId="{39DDC214-6FC1-454E-88EC-0DDBEDCA2EF5}" type="presOf" srcId="{0CECDB57-B9D3-44E6-A2D1-2B3212E4F9DC}" destId="{12E172B9-01B0-436D-9684-1CCC8FA3FE5C}" srcOrd="0" destOrd="15" presId="urn:microsoft.com/office/officeart/2005/8/layout/list1"/>
    <dgm:cxn modelId="{88C32A1D-DD90-44C2-A691-1200AF962A42}" srcId="{C8BAF929-6746-4A55-8092-1987E15E9A3A}" destId="{E15C1410-7F0E-4185-926C-39F817A0C3D4}" srcOrd="0" destOrd="0" parTransId="{FA584E19-5F98-4075-AE8C-CDAAA03AEE0D}" sibTransId="{C6D9BD8B-69F1-435E-A049-CA6C9C403599}"/>
    <dgm:cxn modelId="{17C19D28-564E-412F-B7FC-4E5712803C7A}" srcId="{FA84BF92-43C6-4E94-A77F-6263E68B6783}" destId="{C8BAF929-6746-4A55-8092-1987E15E9A3A}" srcOrd="2" destOrd="0" parTransId="{5F0A8099-473A-4184-9CDB-A496574EC109}" sibTransId="{7D058FAA-9DAB-4484-B830-5E697D43271D}"/>
    <dgm:cxn modelId="{4BCE8D29-5696-4CF8-BE2A-87435836A477}" type="presOf" srcId="{FA84BF92-43C6-4E94-A77F-6263E68B6783}" destId="{4FC84B32-D1CC-469D-BDF0-F53E02EEAA9C}" srcOrd="1" destOrd="0" presId="urn:microsoft.com/office/officeart/2005/8/layout/list1"/>
    <dgm:cxn modelId="{B23A0731-79E2-4270-AAB6-7A1EE80C9C3D}" type="presOf" srcId="{F18887B4-A9C2-4B49-ABE8-49DF326452E7}" destId="{12E172B9-01B0-436D-9684-1CCC8FA3FE5C}" srcOrd="0" destOrd="21" presId="urn:microsoft.com/office/officeart/2005/8/layout/list1"/>
    <dgm:cxn modelId="{CBBB8E3D-CD50-45B3-B7B2-B60891BD50D5}" srcId="{EF487C93-5E55-4DAF-B79D-ADDE8830BA0C}" destId="{94C110E6-5461-46AA-8C04-078B6F0C89A9}" srcOrd="0" destOrd="0" parTransId="{3E6FFF7A-4A4C-4958-A767-A3C2E982D3AC}" sibTransId="{604F6657-325A-45C6-81B8-AFB3C91F5317}"/>
    <dgm:cxn modelId="{E505B03E-3128-4A60-A348-2AB28ADC737B}" srcId="{FA84BF92-43C6-4E94-A77F-6263E68B6783}" destId="{74E390F1-7AF1-432A-99A0-B8F1B85D20B3}" srcOrd="5" destOrd="0" parTransId="{97BDA069-1255-4E85-B88A-6FCCDC7B7136}" sibTransId="{A4CF7CFA-5064-4465-83D7-9FEE5A29D561}"/>
    <dgm:cxn modelId="{4176E43E-FDED-4F11-8E1C-D5C82883D1F3}" type="presOf" srcId="{94550AC5-755B-4FE2-BC99-418571DCBADA}" destId="{12E172B9-01B0-436D-9684-1CCC8FA3FE5C}" srcOrd="0" destOrd="9" presId="urn:microsoft.com/office/officeart/2005/8/layout/list1"/>
    <dgm:cxn modelId="{CA156B5C-791E-4725-B16C-FA59E4F55EC1}" srcId="{FA84BF92-43C6-4E94-A77F-6263E68B6783}" destId="{1AFB66F0-95C8-4468-A011-E51331EFA4DE}" srcOrd="0" destOrd="0" parTransId="{5720E8E2-797C-4CA0-965A-416890F930B6}" sibTransId="{42BD5AEB-732F-4B4B-BBAB-01F19B5F7C87}"/>
    <dgm:cxn modelId="{2808BB5E-7618-457A-9D7A-3AA7774F8FDB}" srcId="{C8BAF929-6746-4A55-8092-1987E15E9A3A}" destId="{C9F63865-228A-4BA9-88FD-F833ADC4E026}" srcOrd="3" destOrd="0" parTransId="{FC741998-E67E-43C9-97CB-8AEC02D4CBB8}" sibTransId="{DEFBC064-710B-4BF8-8D13-FD57E70A205B}"/>
    <dgm:cxn modelId="{C7805960-ECC9-43E0-AAD8-F67026F4BC55}" type="presOf" srcId="{DE4B9EAB-636A-44C0-B4F9-D4AE4F66DB43}" destId="{C0727D5E-6C12-4BCD-825A-84F5DCF3AFD4}" srcOrd="0" destOrd="0" presId="urn:microsoft.com/office/officeart/2005/8/layout/list1"/>
    <dgm:cxn modelId="{33320C62-C43B-47FC-96AE-640F80DE87D7}" type="presOf" srcId="{FA84BF92-43C6-4E94-A77F-6263E68B6783}" destId="{8D263EF1-990E-4235-B334-4F0671851AEE}" srcOrd="0" destOrd="0" presId="urn:microsoft.com/office/officeart/2005/8/layout/list1"/>
    <dgm:cxn modelId="{8D807B46-5BDE-486E-BB4B-6737743BFE0B}" type="presOf" srcId="{EF487C93-5E55-4DAF-B79D-ADDE8830BA0C}" destId="{12E172B9-01B0-436D-9684-1CCC8FA3FE5C}" srcOrd="0" destOrd="18" presId="urn:microsoft.com/office/officeart/2005/8/layout/list1"/>
    <dgm:cxn modelId="{A1F9B648-F63C-432A-A4F3-E26A8CBE4719}" type="presOf" srcId="{FCEFAC0C-5069-4448-A59D-67F3FF38F006}" destId="{12E172B9-01B0-436D-9684-1CCC8FA3FE5C}" srcOrd="0" destOrd="17" presId="urn:microsoft.com/office/officeart/2005/8/layout/list1"/>
    <dgm:cxn modelId="{EF3B716A-6DC4-43B4-8D02-13D903C81653}" srcId="{FA84BF92-43C6-4E94-A77F-6263E68B6783}" destId="{C9597999-C23F-4867-9D73-E667FAF56258}" srcOrd="1" destOrd="0" parTransId="{3299E4A5-BF55-4FA8-9E3A-52EEB823A552}" sibTransId="{30CA58D9-FFDA-4ABA-B294-0F7E8E30514C}"/>
    <dgm:cxn modelId="{CDDEEA6B-6861-436A-B499-92B3B4B0A9C1}" type="presOf" srcId="{4078D32C-F543-40F7-8282-84D13F3BE3B2}" destId="{12E172B9-01B0-436D-9684-1CCC8FA3FE5C}" srcOrd="0" destOrd="7" presId="urn:microsoft.com/office/officeart/2005/8/layout/list1"/>
    <dgm:cxn modelId="{99879B4F-18D7-49FC-85CC-026D13D56EFE}" type="presOf" srcId="{C9597999-C23F-4867-9D73-E667FAF56258}" destId="{12E172B9-01B0-436D-9684-1CCC8FA3FE5C}" srcOrd="0" destOrd="1" presId="urn:microsoft.com/office/officeart/2005/8/layout/list1"/>
    <dgm:cxn modelId="{9053C470-8B53-4320-856A-F4DAFABBF9A5}" type="presOf" srcId="{0E2106AF-8EFA-4F5B-B6D7-DFB9A7AE53C9}" destId="{12E172B9-01B0-436D-9684-1CCC8FA3FE5C}" srcOrd="0" destOrd="5" presId="urn:microsoft.com/office/officeart/2005/8/layout/list1"/>
    <dgm:cxn modelId="{E5C9E774-8BDD-40BF-8C86-DFFE776E3E67}" srcId="{C8BAF929-6746-4A55-8092-1987E15E9A3A}" destId="{3E46770D-BB12-4B00-81C4-EC280688BD99}" srcOrd="5" destOrd="0" parTransId="{8A8BA169-1543-4F4D-A8F9-DC2C201B8344}" sibTransId="{8AE47AF6-F81F-4069-AD2D-081CFB2ED33C}"/>
    <dgm:cxn modelId="{4D6A1677-FACA-4FC2-9BAD-D795E46A726B}" srcId="{AD4C7F0C-FD0F-4898-A13D-3107694791A7}" destId="{0CECDB57-B9D3-44E6-A2D1-2B3212E4F9DC}" srcOrd="0" destOrd="0" parTransId="{192466B8-3FF2-4C5B-A04F-2D616EACCEE2}" sibTransId="{4171523B-F827-47D5-B708-BFF4D519D913}"/>
    <dgm:cxn modelId="{DD48DB58-3F86-4D61-8F9C-D900565CCF29}" type="presOf" srcId="{F9A36B2E-3D32-427C-B6D2-3234E6BF0C93}" destId="{12E172B9-01B0-436D-9684-1CCC8FA3FE5C}" srcOrd="0" destOrd="12" presId="urn:microsoft.com/office/officeart/2005/8/layout/list1"/>
    <dgm:cxn modelId="{0C8D335A-1E31-4D71-A435-F30023CACF77}" type="presOf" srcId="{263CFF6C-8696-4F6A-9EB7-628D97548AAD}" destId="{12E172B9-01B0-436D-9684-1CCC8FA3FE5C}" srcOrd="0" destOrd="13" presId="urn:microsoft.com/office/officeart/2005/8/layout/list1"/>
    <dgm:cxn modelId="{E3D56A7A-83E3-4EFF-9C59-322EF44762C9}" type="presOf" srcId="{226B0FD5-C8F1-4A31-92EE-7133608D07F3}" destId="{12E172B9-01B0-436D-9684-1CCC8FA3FE5C}" srcOrd="0" destOrd="11" presId="urn:microsoft.com/office/officeart/2005/8/layout/list1"/>
    <dgm:cxn modelId="{B568F27B-0E85-4EAC-B2DE-81C9E77FC4FB}" srcId="{DE4B9EAB-636A-44C0-B4F9-D4AE4F66DB43}" destId="{FA84BF92-43C6-4E94-A77F-6263E68B6783}" srcOrd="0" destOrd="0" parTransId="{AC2F3C19-8AC1-497A-9C58-F4EC2BFCFF7F}" sibTransId="{9D7AE265-07BF-4007-A381-FB05BD763012}"/>
    <dgm:cxn modelId="{DE6C3C7C-C748-4773-9500-A1E7372A1DA2}" srcId="{FA84BF92-43C6-4E94-A77F-6263E68B6783}" destId="{D45AA15C-ACDC-4858-A60B-A8623616E445}" srcOrd="7" destOrd="0" parTransId="{480C3FD9-8EB1-4EE2-B4F9-2C138C6BD6D0}" sibTransId="{9E5FF257-C3DA-4EA6-B516-DEDC36EB687B}"/>
    <dgm:cxn modelId="{CCAE0588-6A04-4E4F-87A6-969C4A8AC45C}" type="presOf" srcId="{E15C1410-7F0E-4185-926C-39F817A0C3D4}" destId="{12E172B9-01B0-436D-9684-1CCC8FA3FE5C}" srcOrd="0" destOrd="3" presId="urn:microsoft.com/office/officeart/2005/8/layout/list1"/>
    <dgm:cxn modelId="{53FE3A94-2A7C-4489-88CD-2B784B95DDA8}" type="presOf" srcId="{74E390F1-7AF1-432A-99A0-B8F1B85D20B3}" destId="{12E172B9-01B0-436D-9684-1CCC8FA3FE5C}" srcOrd="0" destOrd="20" presId="urn:microsoft.com/office/officeart/2005/8/layout/list1"/>
    <dgm:cxn modelId="{F7CA7F95-EA4A-4075-8A43-25897A1706D0}" srcId="{C8BAF929-6746-4A55-8092-1987E15E9A3A}" destId="{0E2106AF-8EFA-4F5B-B6D7-DFB9A7AE53C9}" srcOrd="2" destOrd="0" parTransId="{1F9F9B38-9145-4514-923F-0F611A924829}" sibTransId="{21B2FF87-042B-4812-BD63-F351CC5DBF59}"/>
    <dgm:cxn modelId="{1B216798-B512-402E-9FF6-18FE7E53DA3D}" srcId="{FA84BF92-43C6-4E94-A77F-6263E68B6783}" destId="{F18887B4-A9C2-4B49-ABE8-49DF326452E7}" srcOrd="6" destOrd="0" parTransId="{CE36CAE3-5A27-4090-ABCC-90C2B2DA4F88}" sibTransId="{08076DF6-76C1-494E-95E8-6622E5A06ECB}"/>
    <dgm:cxn modelId="{C8574798-3ECD-4B9E-85DD-58961791511C}" srcId="{FA84BF92-43C6-4E94-A77F-6263E68B6783}" destId="{EF487C93-5E55-4DAF-B79D-ADDE8830BA0C}" srcOrd="4" destOrd="0" parTransId="{2C58708F-C7CE-45B7-9B32-0810D9FFD79A}" sibTransId="{E4E6C7DA-0DCE-4085-9AAA-A8B306BC756D}"/>
    <dgm:cxn modelId="{AF26A9A2-6214-4177-AA63-DA508B2F5455}" srcId="{C8BAF929-6746-4A55-8092-1987E15E9A3A}" destId="{76A4A80B-A9F3-4F31-B2C2-25FC85A91732}" srcOrd="7" destOrd="0" parTransId="{E1119841-ECDA-419F-80CD-7B840CD1B721}" sibTransId="{D2CA38A9-DF7D-49CB-9301-C721F1886DEA}"/>
    <dgm:cxn modelId="{E10B46AC-F791-4473-90F0-88FB3E5093F9}" srcId="{C8BAF929-6746-4A55-8092-1987E15E9A3A}" destId="{226B0FD5-C8F1-4A31-92EE-7133608D07F3}" srcOrd="8" destOrd="0" parTransId="{6BAB4B72-5E31-437F-BA9F-1C8BAD622EBB}" sibTransId="{9B6AC911-7C23-4037-8F88-6A4709B859E4}"/>
    <dgm:cxn modelId="{2E5AFDAE-E8EE-4CF7-AAFE-853A1D0707CF}" srcId="{C8BAF929-6746-4A55-8092-1987E15E9A3A}" destId="{F9A36B2E-3D32-427C-B6D2-3234E6BF0C93}" srcOrd="9" destOrd="0" parTransId="{3FE0C6DD-321E-49CC-B900-89077B80B3FE}" sibTransId="{0FB94073-DD7B-4A99-B186-A08DE8A2AAA4}"/>
    <dgm:cxn modelId="{950E0FB1-AE7A-4B5B-90C3-644F310F6CA0}" type="presOf" srcId="{D45AA15C-ACDC-4858-A60B-A8623616E445}" destId="{12E172B9-01B0-436D-9684-1CCC8FA3FE5C}" srcOrd="0" destOrd="22" presId="urn:microsoft.com/office/officeart/2005/8/layout/list1"/>
    <dgm:cxn modelId="{AEAB6AB9-6AC7-4BB8-A2AE-3FC60B7EC9B5}" srcId="{C8BAF929-6746-4A55-8092-1987E15E9A3A}" destId="{E6720AA0-D7F5-481E-BC3E-30AA645C9034}" srcOrd="1" destOrd="0" parTransId="{F4F4F63A-7028-4BB2-8998-C50214FC2CFE}" sibTransId="{AD138240-D5E9-4B81-995E-5A53021D6EEE}"/>
    <dgm:cxn modelId="{A31892C0-AF46-441B-99A6-9B942F13566D}" srcId="{AD4C7F0C-FD0F-4898-A13D-3107694791A7}" destId="{FCEFAC0C-5069-4448-A59D-67F3FF38F006}" srcOrd="2" destOrd="0" parTransId="{312F7C53-0530-4E08-B016-CCE6D131AE27}" sibTransId="{B77A0499-3CAC-4B79-B1A8-9F2666AC4508}"/>
    <dgm:cxn modelId="{76E977C1-19D9-4697-8CEF-220CB318FFEA}" type="presOf" srcId="{1AFB66F0-95C8-4468-A011-E51331EFA4DE}" destId="{12E172B9-01B0-436D-9684-1CCC8FA3FE5C}" srcOrd="0" destOrd="0" presId="urn:microsoft.com/office/officeart/2005/8/layout/list1"/>
    <dgm:cxn modelId="{63A914C2-03D3-4103-8675-F5F64AAFC6D4}" srcId="{C8BAF929-6746-4A55-8092-1987E15E9A3A}" destId="{4078D32C-F543-40F7-8282-84D13F3BE3B2}" srcOrd="4" destOrd="0" parTransId="{773FAFCA-0E3F-4EF0-A96A-B66ED15E1435}" sibTransId="{32A4BEF8-F5BA-4B24-A449-FF4BA9F56F51}"/>
    <dgm:cxn modelId="{8DBEBEC4-A2E3-4B22-AE29-00D70E88C371}" type="presOf" srcId="{C9F63865-228A-4BA9-88FD-F833ADC4E026}" destId="{12E172B9-01B0-436D-9684-1CCC8FA3FE5C}" srcOrd="0" destOrd="6" presId="urn:microsoft.com/office/officeart/2005/8/layout/list1"/>
    <dgm:cxn modelId="{331665CB-018B-4FA1-8206-E89A18A785B5}" srcId="{AD4C7F0C-FD0F-4898-A13D-3107694791A7}" destId="{5AF85BF6-DD91-42CE-84E2-B98D52B18B5B}" srcOrd="1" destOrd="0" parTransId="{8024007F-6F3B-47DA-AD18-359D35A22394}" sibTransId="{5B2ABAF9-1FC4-4A0B-B20A-0758D3A12001}"/>
    <dgm:cxn modelId="{8B44A4CE-EEBE-4831-BA79-78EC57A141A0}" type="presOf" srcId="{76A4A80B-A9F3-4F31-B2C2-25FC85A91732}" destId="{12E172B9-01B0-436D-9684-1CCC8FA3FE5C}" srcOrd="0" destOrd="10" presId="urn:microsoft.com/office/officeart/2005/8/layout/list1"/>
    <dgm:cxn modelId="{A29359D6-D4DC-4749-9D2D-64F72F786730}" srcId="{C8BAF929-6746-4A55-8092-1987E15E9A3A}" destId="{263CFF6C-8696-4F6A-9EB7-628D97548AAD}" srcOrd="10" destOrd="0" parTransId="{A043C1D6-F430-46C4-B296-68806E48B67A}" sibTransId="{CDABCD78-7AF2-430B-BCD5-72F16543D760}"/>
    <dgm:cxn modelId="{BF43E7D7-4876-4F08-A970-02BE68EB30D0}" srcId="{C8BAF929-6746-4A55-8092-1987E15E9A3A}" destId="{94550AC5-755B-4FE2-BC99-418571DCBADA}" srcOrd="6" destOrd="0" parTransId="{AFF17592-D8D3-48B6-9DA0-9DBBD36BDB49}" sibTransId="{5F933F13-77D4-474D-BF80-CCFE77C06778}"/>
    <dgm:cxn modelId="{05A690E2-0105-4346-9445-82CDC7965746}" type="presOf" srcId="{94C110E6-5461-46AA-8C04-078B6F0C89A9}" destId="{12E172B9-01B0-436D-9684-1CCC8FA3FE5C}" srcOrd="0" destOrd="19" presId="urn:microsoft.com/office/officeart/2005/8/layout/list1"/>
    <dgm:cxn modelId="{CCB438E3-E93C-400B-B9F0-3A7CBCC7AB66}" type="presOf" srcId="{C8BAF929-6746-4A55-8092-1987E15E9A3A}" destId="{12E172B9-01B0-436D-9684-1CCC8FA3FE5C}" srcOrd="0" destOrd="2" presId="urn:microsoft.com/office/officeart/2005/8/layout/list1"/>
    <dgm:cxn modelId="{A4E586E4-771D-45E1-8D89-24EEBE321A18}" type="presOf" srcId="{3E46770D-BB12-4B00-81C4-EC280688BD99}" destId="{12E172B9-01B0-436D-9684-1CCC8FA3FE5C}" srcOrd="0" destOrd="8" presId="urn:microsoft.com/office/officeart/2005/8/layout/list1"/>
    <dgm:cxn modelId="{137E80F1-5AD6-4BCF-9153-60A086722271}" type="presOf" srcId="{E6720AA0-D7F5-481E-BC3E-30AA645C9034}" destId="{12E172B9-01B0-436D-9684-1CCC8FA3FE5C}" srcOrd="0" destOrd="4" presId="urn:microsoft.com/office/officeart/2005/8/layout/list1"/>
    <dgm:cxn modelId="{6E719AF3-0936-426C-9F67-A60BAD830AC8}" type="presOf" srcId="{AD4C7F0C-FD0F-4898-A13D-3107694791A7}" destId="{12E172B9-01B0-436D-9684-1CCC8FA3FE5C}" srcOrd="0" destOrd="14" presId="urn:microsoft.com/office/officeart/2005/8/layout/list1"/>
    <dgm:cxn modelId="{92D55DF4-1424-4F0A-928F-ECB1868D5190}" type="presOf" srcId="{5AF85BF6-DD91-42CE-84E2-B98D52B18B5B}" destId="{12E172B9-01B0-436D-9684-1CCC8FA3FE5C}" srcOrd="0" destOrd="16" presId="urn:microsoft.com/office/officeart/2005/8/layout/list1"/>
    <dgm:cxn modelId="{F60429FD-1497-4FFD-B6D1-6F0142F4C7F4}" srcId="{FA84BF92-43C6-4E94-A77F-6263E68B6783}" destId="{AD4C7F0C-FD0F-4898-A13D-3107694791A7}" srcOrd="3" destOrd="0" parTransId="{AE3C462F-F758-4EA4-BF5A-70F4316CD532}" sibTransId="{F83E75F5-49A3-49E7-BED6-060D354E7EA3}"/>
    <dgm:cxn modelId="{D54E0A0A-A053-4980-A578-2021456ACE82}" type="presParOf" srcId="{C0727D5E-6C12-4BCD-825A-84F5DCF3AFD4}" destId="{0C1C26A3-6F3E-4B3C-BD82-3281B4DA087C}" srcOrd="0" destOrd="0" presId="urn:microsoft.com/office/officeart/2005/8/layout/list1"/>
    <dgm:cxn modelId="{5E2FA87F-495A-47E1-87D1-96EA0DC43CD9}" type="presParOf" srcId="{0C1C26A3-6F3E-4B3C-BD82-3281B4DA087C}" destId="{8D263EF1-990E-4235-B334-4F0671851AEE}" srcOrd="0" destOrd="0" presId="urn:microsoft.com/office/officeart/2005/8/layout/list1"/>
    <dgm:cxn modelId="{65B732AF-1491-48A0-BDBB-4321A532662C}" type="presParOf" srcId="{0C1C26A3-6F3E-4B3C-BD82-3281B4DA087C}" destId="{4FC84B32-D1CC-469D-BDF0-F53E02EEAA9C}" srcOrd="1" destOrd="0" presId="urn:microsoft.com/office/officeart/2005/8/layout/list1"/>
    <dgm:cxn modelId="{6927FE29-DEFD-40AB-9EFB-AA0CDACE3743}" type="presParOf" srcId="{C0727D5E-6C12-4BCD-825A-84F5DCF3AFD4}" destId="{C9C22D64-4439-4069-B33D-D3976B592CC4}" srcOrd="1" destOrd="0" presId="urn:microsoft.com/office/officeart/2005/8/layout/list1"/>
    <dgm:cxn modelId="{3C435E92-E3A0-4C87-94C1-BECEEBBD5266}" type="presParOf" srcId="{C0727D5E-6C12-4BCD-825A-84F5DCF3AFD4}" destId="{12E172B9-01B0-436D-9684-1CCC8FA3FE5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l"/>
          <a:r>
            <a:rPr lang="en-US" sz="2400" dirty="0">
              <a:latin typeface="Arial Rounded MT Bold" panose="020F0704030504030204" pitchFamily="34" charset="0"/>
            </a:rPr>
            <a:t>RMGRR177 – Switch Hold Removal Clarification – TDTMS comments </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1AFB66F0-95C8-4468-A011-E51331EFA4DE}">
      <dgm:prSet phldrT="[Text]" custT="1"/>
      <dgm:spPr/>
      <dgm:t>
        <a:bodyPr/>
        <a:lstStyle/>
        <a:p>
          <a:pPr algn="l"/>
          <a:endParaRPr lang="en-US" sz="2000" dirty="0">
            <a:latin typeface="Arial Rounded MT Bold" panose="020F0704030504030204" pitchFamily="34" charset="0"/>
          </a:endParaRPr>
        </a:p>
      </dgm:t>
    </dgm:pt>
    <dgm:pt modelId="{5720E8E2-797C-4CA0-965A-416890F930B6}" type="parTrans" cxnId="{CA156B5C-791E-4725-B16C-FA59E4F55EC1}">
      <dgm:prSet/>
      <dgm:spPr/>
      <dgm:t>
        <a:bodyPr/>
        <a:lstStyle/>
        <a:p>
          <a:endParaRPr lang="en-US"/>
        </a:p>
      </dgm:t>
    </dgm:pt>
    <dgm:pt modelId="{42BD5AEB-732F-4B4B-BBAB-01F19B5F7C87}" type="sibTrans" cxnId="{CA156B5C-791E-4725-B16C-FA59E4F55EC1}">
      <dgm:prSet/>
      <dgm:spPr/>
      <dgm:t>
        <a:bodyPr/>
        <a:lstStyle/>
        <a:p>
          <a:endParaRPr lang="en-US"/>
        </a:p>
      </dgm:t>
    </dgm:pt>
    <dgm:pt modelId="{C9597999-C23F-4867-9D73-E667FAF56258}">
      <dgm:prSet phldrT="[Text]" custT="1"/>
      <dgm:spPr>
        <a:solidFill>
          <a:schemeClr val="bg1">
            <a:alpha val="90000"/>
          </a:schemeClr>
        </a:solidFill>
      </dgm:spPr>
      <dgm:t>
        <a:bodyPr anchor="ctr" anchorCtr="0"/>
        <a:lstStyle/>
        <a:p>
          <a:pPr>
            <a:buFontTx/>
            <a:buNone/>
          </a:pPr>
          <a:r>
            <a:rPr lang="en-US" sz="2200" b="1" dirty="0">
              <a:solidFill>
                <a:schemeClr val="tx1"/>
              </a:solidFill>
              <a:latin typeface="Calibri" panose="020F0502020204030204" pitchFamily="34" charset="0"/>
              <a:ea typeface="+mn-ea"/>
              <a:cs typeface="Calibri" panose="020F0502020204030204" pitchFamily="34" charset="0"/>
            </a:rPr>
            <a:t>Switch Hold Removal </a:t>
          </a:r>
          <a:r>
            <a:rPr lang="en-US" sz="2200" b="1">
              <a:solidFill>
                <a:schemeClr val="tx1"/>
              </a:solidFill>
              <a:latin typeface="Calibri" panose="020F0502020204030204" pitchFamily="34" charset="0"/>
              <a:ea typeface="+mn-ea"/>
              <a:cs typeface="Calibri" panose="020F0502020204030204" pitchFamily="34" charset="0"/>
            </a:rPr>
            <a:t>– </a:t>
          </a:r>
          <a:endParaRPr lang="en-US" sz="2200" b="0" dirty="0"/>
        </a:p>
      </dgm:t>
    </dgm:pt>
    <dgm:pt modelId="{30CA58D9-FFDA-4ABA-B294-0F7E8E30514C}" type="sibTrans" cxnId="{EF3B716A-6DC4-43B4-8D02-13D903C81653}">
      <dgm:prSet/>
      <dgm:spPr/>
      <dgm:t>
        <a:bodyPr/>
        <a:lstStyle/>
        <a:p>
          <a:endParaRPr lang="en-US"/>
        </a:p>
      </dgm:t>
    </dgm:pt>
    <dgm:pt modelId="{3299E4A5-BF55-4FA8-9E3A-52EEB823A552}" type="parTrans" cxnId="{EF3B716A-6DC4-43B4-8D02-13D903C81653}">
      <dgm:prSet/>
      <dgm:spPr/>
      <dgm:t>
        <a:bodyPr/>
        <a:lstStyle/>
        <a:p>
          <a:endParaRPr lang="en-US"/>
        </a:p>
      </dgm:t>
    </dgm:pt>
    <dgm:pt modelId="{902E5DB1-9418-444A-973A-046629847972}">
      <dgm:prSet phldrT="[Text]" custT="1"/>
      <dgm:spPr>
        <a:solidFill>
          <a:schemeClr val="bg1">
            <a:alpha val="90000"/>
          </a:schemeClr>
        </a:solidFill>
      </dgm:spPr>
      <dgm:t>
        <a:bodyPr anchor="ctr" anchorCtr="0"/>
        <a:lstStyle/>
        <a:p>
          <a:pPr>
            <a:buFont typeface="Arial" panose="020B0604020202020204" pitchFamily="34" charset="0"/>
            <a:buChar char="•"/>
          </a:pPr>
          <a:endParaRPr lang="en-US" sz="2200" b="0" dirty="0"/>
        </a:p>
      </dgm:t>
    </dgm:pt>
    <dgm:pt modelId="{DEEA694C-4DA4-4DD9-A43D-B0BB66A0E400}" type="parTrans" cxnId="{0C15A097-E8BF-4277-80E5-BF8FD50CA8A6}">
      <dgm:prSet/>
      <dgm:spPr/>
      <dgm:t>
        <a:bodyPr/>
        <a:lstStyle/>
        <a:p>
          <a:endParaRPr lang="en-US"/>
        </a:p>
      </dgm:t>
    </dgm:pt>
    <dgm:pt modelId="{E07D8CE9-1AF0-41EC-A772-C5C806C7C6C2}" type="sibTrans" cxnId="{0C15A097-E8BF-4277-80E5-BF8FD50CA8A6}">
      <dgm:prSet/>
      <dgm:spPr/>
      <dgm:t>
        <a:bodyPr/>
        <a:lstStyle/>
        <a:p>
          <a:endParaRPr lang="en-US"/>
        </a:p>
      </dgm:t>
    </dgm:pt>
    <dgm:pt modelId="{9D1E325A-858B-4716-A56E-13A823DC9943}">
      <dgm:prSet phldrT="[Text]" custT="1"/>
      <dgm:spPr>
        <a:solidFill>
          <a:schemeClr val="bg1">
            <a:alpha val="90000"/>
          </a:schemeClr>
        </a:solidFill>
      </dgm:spPr>
      <dgm:t>
        <a:bodyPr anchor="ctr" anchorCtr="0"/>
        <a:lstStyle/>
        <a:p>
          <a:pPr>
            <a:buFont typeface="Wingdings" panose="05000000000000000000" pitchFamily="2" charset="2"/>
            <a:buChar char="q"/>
          </a:pPr>
          <a:endParaRPr lang="en-US" sz="2200" b="0" dirty="0"/>
        </a:p>
      </dgm:t>
    </dgm:pt>
    <dgm:pt modelId="{1FFCD2D4-CE04-4F36-9C3C-CA0F12C5CD0E}" type="parTrans" cxnId="{EC8B0A54-F4B1-49C6-837C-284194D9AD9B}">
      <dgm:prSet/>
      <dgm:spPr/>
      <dgm:t>
        <a:bodyPr/>
        <a:lstStyle/>
        <a:p>
          <a:endParaRPr lang="en-US"/>
        </a:p>
      </dgm:t>
    </dgm:pt>
    <dgm:pt modelId="{06A29AD8-5402-4D73-B82F-60898F313CB2}" type="sibTrans" cxnId="{EC8B0A54-F4B1-49C6-837C-284194D9AD9B}">
      <dgm:prSet/>
      <dgm:spPr/>
      <dgm:t>
        <a:bodyPr/>
        <a:lstStyle/>
        <a:p>
          <a:endParaRPr lang="en-US"/>
        </a:p>
      </dgm:t>
    </dgm:pt>
    <dgm:pt modelId="{59C49350-E51D-42C7-9F5B-45158C3D2B2E}">
      <dgm:prSet phldrT="[Text]" custScaleY="112899" custT="1" custLinFactY="-7569" custLinFactNeighborY="-100000"/>
      <dgm:spPr>
        <a:solidFill>
          <a:schemeClr val="bg1">
            <a:alpha val="90000"/>
          </a:schemeClr>
        </a:solidFill>
      </dgm:spPr>
      <dgm:t>
        <a:bodyPr anchor="ctr" anchorCtr="0"/>
        <a:lstStyle/>
        <a:p>
          <a:pPr>
            <a:buFontTx/>
            <a:buNone/>
          </a:pPr>
          <a:r>
            <a:rPr lang="en-US" sz="2200" b="1" dirty="0">
              <a:solidFill>
                <a:schemeClr val="tx1"/>
              </a:solidFill>
              <a:latin typeface="Calibri" panose="020F0502020204030204" pitchFamily="34" charset="0"/>
              <a:ea typeface="+mn-ea"/>
              <a:cs typeface="Calibri" panose="020F0502020204030204" pitchFamily="34" charset="0"/>
            </a:rPr>
            <a:t>“copy of lease” </a:t>
          </a:r>
          <a:r>
            <a:rPr lang="en-US" sz="2200" b="0" dirty="0">
              <a:solidFill>
                <a:schemeClr val="tx1"/>
              </a:solidFill>
              <a:latin typeface="Calibri" panose="020F0502020204030204" pitchFamily="34" charset="0"/>
              <a:ea typeface="+mn-ea"/>
              <a:cs typeface="Calibri" panose="020F0502020204030204" pitchFamily="34" charset="0"/>
            </a:rPr>
            <a:t>was clarified with the following language</a:t>
          </a:r>
          <a:endParaRPr lang="en-US" sz="2200" b="0" dirty="0"/>
        </a:p>
      </dgm:t>
    </dgm:pt>
    <dgm:pt modelId="{DD657E21-8796-45E0-A8ED-1A6E797BB252}" type="parTrans" cxnId="{35E56FA6-0820-489C-AABD-3027EB4E595B}">
      <dgm:prSet/>
      <dgm:spPr/>
      <dgm:t>
        <a:bodyPr/>
        <a:lstStyle/>
        <a:p>
          <a:endParaRPr lang="en-US"/>
        </a:p>
      </dgm:t>
    </dgm:pt>
    <dgm:pt modelId="{4F3125CF-6EC2-4285-9AF7-70630D499191}" type="sibTrans" cxnId="{35E56FA6-0820-489C-AABD-3027EB4E595B}">
      <dgm:prSet/>
      <dgm:spPr/>
      <dgm:t>
        <a:bodyPr/>
        <a:lstStyle/>
        <a:p>
          <a:endParaRPr lang="en-US"/>
        </a:p>
      </dgm:t>
    </dgm:pt>
    <dgm:pt modelId="{C6E5BAD6-DF90-4357-9E05-49E455A7752C}">
      <dgm:prSet phldrT="[Text]" custT="1"/>
      <dgm:spPr>
        <a:solidFill>
          <a:schemeClr val="bg1">
            <a:alpha val="90000"/>
          </a:schemeClr>
        </a:solidFill>
      </dgm:spPr>
      <dgm:t>
        <a:bodyPr anchor="ctr" anchorCtr="0"/>
        <a:lstStyle/>
        <a:p>
          <a:pPr>
            <a:buFont typeface="Wingdings" panose="05000000000000000000" pitchFamily="2" charset="2"/>
            <a:buChar char="q"/>
          </a:pPr>
          <a:endParaRPr lang="en-US" sz="2200" b="0" dirty="0"/>
        </a:p>
      </dgm:t>
    </dgm:pt>
    <dgm:pt modelId="{FD32BF61-E54C-4C9B-BB60-6B7099E207CA}" type="parTrans" cxnId="{182302DF-ACED-4FCF-81E2-98875FAE1AB8}">
      <dgm:prSet/>
      <dgm:spPr/>
      <dgm:t>
        <a:bodyPr/>
        <a:lstStyle/>
        <a:p>
          <a:endParaRPr lang="en-US"/>
        </a:p>
      </dgm:t>
    </dgm:pt>
    <dgm:pt modelId="{33175832-BD5F-4EBB-B29C-4AE676CAA385}" type="sibTrans" cxnId="{182302DF-ACED-4FCF-81E2-98875FAE1AB8}">
      <dgm:prSet/>
      <dgm:spPr/>
      <dgm:t>
        <a:bodyPr/>
        <a:lstStyle/>
        <a:p>
          <a:endParaRPr lang="en-US"/>
        </a:p>
      </dgm:t>
    </dgm:pt>
    <dgm:pt modelId="{9AC21A6B-C21D-4F00-9399-67D74B344BF9}">
      <dgm:prSet phldrT="[Text]" custT="1"/>
      <dgm:spPr>
        <a:solidFill>
          <a:schemeClr val="bg1">
            <a:alpha val="90000"/>
          </a:schemeClr>
        </a:solidFill>
      </dgm:spPr>
      <dgm:t>
        <a:bodyPr anchor="ctr" anchorCtr="0"/>
        <a:lstStyle/>
        <a:p>
          <a:pPr>
            <a:buFont typeface="Wingdings" panose="05000000000000000000" pitchFamily="2" charset="2"/>
            <a:buChar char="q"/>
          </a:pPr>
          <a:endParaRPr lang="en-US" sz="2200" b="0" dirty="0"/>
        </a:p>
      </dgm:t>
    </dgm:pt>
    <dgm:pt modelId="{BC216B42-3F0A-4F2B-B5F1-C4CD4AE70559}" type="parTrans" cxnId="{5C53538D-6CDA-4B9E-88DF-C03ED722509E}">
      <dgm:prSet/>
      <dgm:spPr/>
      <dgm:t>
        <a:bodyPr/>
        <a:lstStyle/>
        <a:p>
          <a:endParaRPr lang="en-US"/>
        </a:p>
      </dgm:t>
    </dgm:pt>
    <dgm:pt modelId="{B49554F9-FE83-47F2-90A2-F99F5283D107}" type="sibTrans" cxnId="{5C53538D-6CDA-4B9E-88DF-C03ED722509E}">
      <dgm:prSet/>
      <dgm:spPr/>
      <dgm:t>
        <a:bodyPr/>
        <a:lstStyle/>
        <a:p>
          <a:endParaRPr lang="en-US"/>
        </a:p>
      </dgm:t>
    </dgm:pt>
    <dgm:pt modelId="{677379F4-192F-42B3-91B3-2EEAA0E5E5B6}">
      <dgm:prSet phldrT="[Text]" custT="1"/>
      <dgm:spPr>
        <a:solidFill>
          <a:schemeClr val="bg1">
            <a:alpha val="90000"/>
          </a:schemeClr>
        </a:solidFill>
      </dgm:spPr>
      <dgm:t>
        <a:bodyPr anchor="ctr" anchorCtr="0"/>
        <a:lstStyle/>
        <a:p>
          <a:pPr>
            <a:buFont typeface="Wingdings" panose="05000000000000000000" pitchFamily="2" charset="2"/>
            <a:buChar char="q"/>
          </a:pPr>
          <a:endParaRPr lang="en-US" sz="2200" b="0" dirty="0"/>
        </a:p>
      </dgm:t>
    </dgm:pt>
    <dgm:pt modelId="{551028B0-4684-4566-8D2B-9EB1B72FEB8A}" type="parTrans" cxnId="{7D3B8C5A-14C3-46E7-9530-3B87BA492A8C}">
      <dgm:prSet/>
      <dgm:spPr/>
      <dgm:t>
        <a:bodyPr/>
        <a:lstStyle/>
        <a:p>
          <a:endParaRPr lang="en-US"/>
        </a:p>
      </dgm:t>
    </dgm:pt>
    <dgm:pt modelId="{DC619B71-2FD6-4057-A456-EA58A89EED96}" type="sibTrans" cxnId="{7D3B8C5A-14C3-46E7-9530-3B87BA492A8C}">
      <dgm:prSet/>
      <dgm:spPr/>
      <dgm:t>
        <a:bodyPr/>
        <a:lstStyle/>
        <a:p>
          <a:endParaRPr lang="en-US"/>
        </a:p>
      </dgm:t>
    </dgm:pt>
    <dgm:pt modelId="{73A2303A-26ED-4FD9-9481-ACB9C24032D1}">
      <dgm:prSet phldrT="[Text]" custT="1"/>
      <dgm:spPr>
        <a:solidFill>
          <a:schemeClr val="bg1">
            <a:alpha val="90000"/>
          </a:schemeClr>
        </a:solidFill>
      </dgm:spPr>
      <dgm:t>
        <a:bodyPr anchor="ctr" anchorCtr="0"/>
        <a:lstStyle/>
        <a:p>
          <a:pPr>
            <a:buFont typeface="Wingdings" panose="05000000000000000000" pitchFamily="2" charset="2"/>
            <a:buChar char="q"/>
          </a:pPr>
          <a:endParaRPr lang="en-US" sz="2200" b="0" dirty="0"/>
        </a:p>
      </dgm:t>
    </dgm:pt>
    <dgm:pt modelId="{65788DD5-76DC-4ADF-8C90-8E1046E00B0C}" type="parTrans" cxnId="{E427EB46-0862-47CB-ABAC-0BEB69228682}">
      <dgm:prSet/>
      <dgm:spPr/>
      <dgm:t>
        <a:bodyPr/>
        <a:lstStyle/>
        <a:p>
          <a:endParaRPr lang="en-US"/>
        </a:p>
      </dgm:t>
    </dgm:pt>
    <dgm:pt modelId="{4B4D5775-0C22-47FE-9D71-29D86C361E90}" type="sibTrans" cxnId="{E427EB46-0862-47CB-ABAC-0BEB69228682}">
      <dgm:prSet/>
      <dgm:spPr/>
      <dgm:t>
        <a:bodyPr/>
        <a:lstStyle/>
        <a:p>
          <a:endParaRPr lang="en-US"/>
        </a:p>
      </dgm:t>
    </dgm:pt>
    <dgm:pt modelId="{38DF35B7-A42D-4DDA-AF53-760F10DC649E}">
      <dgm:prSet phldrT="[Text]" custT="1"/>
      <dgm:spPr>
        <a:solidFill>
          <a:schemeClr val="bg1">
            <a:alpha val="90000"/>
          </a:schemeClr>
        </a:solidFill>
      </dgm:spPr>
      <dgm:t>
        <a:bodyPr anchor="ctr" anchorCtr="0"/>
        <a:lstStyle/>
        <a:p>
          <a:pPr>
            <a:buFont typeface="Wingdings" panose="05000000000000000000" pitchFamily="2" charset="2"/>
            <a:buChar char="q"/>
          </a:pPr>
          <a:endParaRPr lang="en-US" sz="2200" b="0" dirty="0"/>
        </a:p>
      </dgm:t>
    </dgm:pt>
    <dgm:pt modelId="{92C5052A-C1A2-4CA5-BC90-AC8CB837C9F4}" type="parTrans" cxnId="{509E9B8E-7733-4486-9282-FE39CD471294}">
      <dgm:prSet/>
      <dgm:spPr/>
      <dgm:t>
        <a:bodyPr/>
        <a:lstStyle/>
        <a:p>
          <a:endParaRPr lang="en-US"/>
        </a:p>
      </dgm:t>
    </dgm:pt>
    <dgm:pt modelId="{F13A7C07-B7FE-49D1-BC38-CADC2C78ECC8}" type="sibTrans" cxnId="{509E9B8E-7733-4486-9282-FE39CD471294}">
      <dgm:prSet/>
      <dgm:spPr/>
      <dgm:t>
        <a:bodyPr/>
        <a:lstStyle/>
        <a:p>
          <a:endParaRPr lang="en-US"/>
        </a:p>
      </dgm:t>
    </dgm:pt>
    <dgm:pt modelId="{8714BE14-980B-4E92-8D58-A509B79C63B4}">
      <dgm:prSet phldrT="[Text]" custT="1"/>
      <dgm:spPr>
        <a:solidFill>
          <a:schemeClr val="bg1">
            <a:alpha val="90000"/>
          </a:schemeClr>
        </a:solidFill>
      </dgm:spPr>
      <dgm:t>
        <a:bodyPr anchor="ctr" anchorCtr="0"/>
        <a:lstStyle/>
        <a:p>
          <a:pPr>
            <a:buFont typeface="Wingdings" panose="05000000000000000000" pitchFamily="2" charset="2"/>
            <a:buChar char="q"/>
          </a:pPr>
          <a:endParaRPr lang="en-US" sz="2200" b="0" dirty="0"/>
        </a:p>
      </dgm:t>
    </dgm:pt>
    <dgm:pt modelId="{F827886D-C51B-455D-ABA3-10EE521C23FB}" type="parTrans" cxnId="{77CC30F8-D3BD-4ED9-8A89-C690D43F000D}">
      <dgm:prSet/>
      <dgm:spPr/>
      <dgm:t>
        <a:bodyPr/>
        <a:lstStyle/>
        <a:p>
          <a:endParaRPr lang="en-US"/>
        </a:p>
      </dgm:t>
    </dgm:pt>
    <dgm:pt modelId="{45B5501D-13E9-4941-BAE3-86E9B3AEE644}" type="sibTrans" cxnId="{77CC30F8-D3BD-4ED9-8A89-C690D43F000D}">
      <dgm:prSet/>
      <dgm:spPr/>
      <dgm:t>
        <a:bodyPr/>
        <a:lstStyle/>
        <a:p>
          <a:endParaRPr lang="en-US"/>
        </a:p>
      </dgm:t>
    </dgm:pt>
    <dgm:pt modelId="{E8EDBD77-4A2A-48A4-8405-538D4519CA43}">
      <dgm:prSet phldrT="[Text]" custT="1"/>
      <dgm:spPr>
        <a:solidFill>
          <a:schemeClr val="bg1">
            <a:alpha val="90000"/>
          </a:schemeClr>
        </a:solidFill>
      </dgm:spPr>
      <dgm:t>
        <a:bodyPr anchor="ctr" anchorCtr="0"/>
        <a:lstStyle/>
        <a:p>
          <a:pPr>
            <a:buFont typeface="Wingdings" panose="05000000000000000000" pitchFamily="2" charset="2"/>
            <a:buChar char="q"/>
          </a:pPr>
          <a:endParaRPr lang="en-US" sz="2200" b="0" dirty="0"/>
        </a:p>
      </dgm:t>
    </dgm:pt>
    <dgm:pt modelId="{0091F2EF-B0F1-4F28-9B47-94D7E1F8ADB4}" type="parTrans" cxnId="{F7F31D02-A610-48AB-A8D0-EAECB36E3B71}">
      <dgm:prSet/>
      <dgm:spPr/>
      <dgm:t>
        <a:bodyPr/>
        <a:lstStyle/>
        <a:p>
          <a:endParaRPr lang="en-US"/>
        </a:p>
      </dgm:t>
    </dgm:pt>
    <dgm:pt modelId="{8A63359E-B0D5-4CA6-98BD-C47DD7AD2493}" type="sibTrans" cxnId="{F7F31D02-A610-48AB-A8D0-EAECB36E3B71}">
      <dgm:prSet/>
      <dgm:spPr/>
      <dgm:t>
        <a:bodyPr/>
        <a:lstStyle/>
        <a:p>
          <a:endParaRPr lang="en-US"/>
        </a:p>
      </dgm:t>
    </dgm:pt>
    <dgm:pt modelId="{C0727D5E-6C12-4BCD-825A-84F5DCF3AFD4}" type="pres">
      <dgm:prSet presAssocID="{DE4B9EAB-636A-44C0-B4F9-D4AE4F66DB43}" presName="linear" presStyleCnt="0">
        <dgm:presLayoutVars>
          <dgm:dir/>
          <dgm:animLvl val="lvl"/>
          <dgm:resizeHandles val="exact"/>
        </dgm:presLayoutVars>
      </dgm:prSet>
      <dgm:spPr/>
    </dgm:pt>
    <dgm:pt modelId="{0C1C26A3-6F3E-4B3C-BD82-3281B4DA087C}" type="pres">
      <dgm:prSet presAssocID="{FA84BF92-43C6-4E94-A77F-6263E68B6783}" presName="parentLin" presStyleCnt="0"/>
      <dgm:spPr/>
    </dgm:pt>
    <dgm:pt modelId="{8D263EF1-990E-4235-B334-4F0671851AEE}" type="pres">
      <dgm:prSet presAssocID="{FA84BF92-43C6-4E94-A77F-6263E68B6783}" presName="parentLeftMargin" presStyleLbl="node1" presStyleIdx="0" presStyleCnt="1"/>
      <dgm:spPr/>
    </dgm:pt>
    <dgm:pt modelId="{4FC84B32-D1CC-469D-BDF0-F53E02EEAA9C}" type="pres">
      <dgm:prSet presAssocID="{FA84BF92-43C6-4E94-A77F-6263E68B6783}" presName="parentText" presStyleLbl="node1" presStyleIdx="0" presStyleCnt="1" custScaleX="157466" custScaleY="443179" custLinFactY="-15566" custLinFactNeighborX="-100000" custLinFactNeighborY="-100000">
        <dgm:presLayoutVars>
          <dgm:chMax val="0"/>
          <dgm:bulletEnabled val="1"/>
        </dgm:presLayoutVars>
      </dgm:prSet>
      <dgm:spPr>
        <a:prstGeom prst="rect">
          <a:avLst/>
        </a:prstGeom>
      </dgm:spPr>
    </dgm:pt>
    <dgm:pt modelId="{C9C22D64-4439-4069-B33D-D3976B592CC4}" type="pres">
      <dgm:prSet presAssocID="{FA84BF92-43C6-4E94-A77F-6263E68B6783}" presName="negativeSpace" presStyleCnt="0"/>
      <dgm:spPr/>
    </dgm:pt>
    <dgm:pt modelId="{12E172B9-01B0-436D-9684-1CCC8FA3FE5C}" type="pres">
      <dgm:prSet presAssocID="{FA84BF92-43C6-4E94-A77F-6263E68B6783}" presName="childText" presStyleLbl="conFgAcc1" presStyleIdx="0" presStyleCnt="1" custScaleY="112899" custLinFactY="-7569" custLinFactNeighborY="-100000">
        <dgm:presLayoutVars>
          <dgm:bulletEnabled val="1"/>
        </dgm:presLayoutVars>
      </dgm:prSet>
      <dgm:spPr/>
    </dgm:pt>
  </dgm:ptLst>
  <dgm:cxnLst>
    <dgm:cxn modelId="{F7F31D02-A610-48AB-A8D0-EAECB36E3B71}" srcId="{FA84BF92-43C6-4E94-A77F-6263E68B6783}" destId="{E8EDBD77-4A2A-48A4-8405-538D4519CA43}" srcOrd="3" destOrd="0" parTransId="{0091F2EF-B0F1-4F28-9B47-94D7E1F8ADB4}" sibTransId="{8A63359E-B0D5-4CA6-98BD-C47DD7AD2493}"/>
    <dgm:cxn modelId="{5BF9E507-9DD5-415F-8B74-AF6D161F517A}" type="presOf" srcId="{9D1E325A-858B-4716-A56E-13A823DC9943}" destId="{12E172B9-01B0-436D-9684-1CCC8FA3FE5C}" srcOrd="0" destOrd="10" presId="urn:microsoft.com/office/officeart/2005/8/layout/list1"/>
    <dgm:cxn modelId="{032D8816-85FB-4E42-9990-9DABCFF0DE72}" type="presOf" srcId="{C6E5BAD6-DF90-4357-9E05-49E455A7752C}" destId="{12E172B9-01B0-436D-9684-1CCC8FA3FE5C}" srcOrd="0" destOrd="4" presId="urn:microsoft.com/office/officeart/2005/8/layout/list1"/>
    <dgm:cxn modelId="{4BCE8D29-5696-4CF8-BE2A-87435836A477}" type="presOf" srcId="{FA84BF92-43C6-4E94-A77F-6263E68B6783}" destId="{4FC84B32-D1CC-469D-BDF0-F53E02EEAA9C}" srcOrd="1" destOrd="0" presId="urn:microsoft.com/office/officeart/2005/8/layout/list1"/>
    <dgm:cxn modelId="{CA156B5C-791E-4725-B16C-FA59E4F55EC1}" srcId="{FA84BF92-43C6-4E94-A77F-6263E68B6783}" destId="{1AFB66F0-95C8-4468-A011-E51331EFA4DE}" srcOrd="0" destOrd="0" parTransId="{5720E8E2-797C-4CA0-965A-416890F930B6}" sibTransId="{42BD5AEB-732F-4B4B-BBAB-01F19B5F7C87}"/>
    <dgm:cxn modelId="{C7805960-ECC9-43E0-AAD8-F67026F4BC55}" type="presOf" srcId="{DE4B9EAB-636A-44C0-B4F9-D4AE4F66DB43}" destId="{C0727D5E-6C12-4BCD-825A-84F5DCF3AFD4}" srcOrd="0" destOrd="0" presId="urn:microsoft.com/office/officeart/2005/8/layout/list1"/>
    <dgm:cxn modelId="{424BB941-3732-4043-8CED-4E0D39F8FCDA}" type="presOf" srcId="{9AC21A6B-C21D-4F00-9399-67D74B344BF9}" destId="{12E172B9-01B0-436D-9684-1CCC8FA3FE5C}" srcOrd="0" destOrd="5" presId="urn:microsoft.com/office/officeart/2005/8/layout/list1"/>
    <dgm:cxn modelId="{33320C62-C43B-47FC-96AE-640F80DE87D7}" type="presOf" srcId="{FA84BF92-43C6-4E94-A77F-6263E68B6783}" destId="{8D263EF1-990E-4235-B334-4F0671851AEE}" srcOrd="0" destOrd="0" presId="urn:microsoft.com/office/officeart/2005/8/layout/list1"/>
    <dgm:cxn modelId="{6A6EF442-CFAE-4AD0-B12A-9869A941A250}" type="presOf" srcId="{E8EDBD77-4A2A-48A4-8405-538D4519CA43}" destId="{12E172B9-01B0-436D-9684-1CCC8FA3FE5C}" srcOrd="0" destOrd="3" presId="urn:microsoft.com/office/officeart/2005/8/layout/list1"/>
    <dgm:cxn modelId="{F0F13964-D016-4FFF-8157-528C8F75CB15}" type="presOf" srcId="{73A2303A-26ED-4FD9-9481-ACB9C24032D1}" destId="{12E172B9-01B0-436D-9684-1CCC8FA3FE5C}" srcOrd="0" destOrd="9" presId="urn:microsoft.com/office/officeart/2005/8/layout/list1"/>
    <dgm:cxn modelId="{475D5C66-DA2E-4DDC-A26A-7D7926E8CBB5}" type="presOf" srcId="{59C49350-E51D-42C7-9F5B-45158C3D2B2E}" destId="{12E172B9-01B0-436D-9684-1CCC8FA3FE5C}" srcOrd="0" destOrd="2" presId="urn:microsoft.com/office/officeart/2005/8/layout/list1"/>
    <dgm:cxn modelId="{E427EB46-0862-47CB-ABAC-0BEB69228682}" srcId="{FA84BF92-43C6-4E94-A77F-6263E68B6783}" destId="{73A2303A-26ED-4FD9-9481-ACB9C24032D1}" srcOrd="9" destOrd="0" parTransId="{65788DD5-76DC-4ADF-8C90-8E1046E00B0C}" sibTransId="{4B4D5775-0C22-47FE-9D71-29D86C361E90}"/>
    <dgm:cxn modelId="{EF3B716A-6DC4-43B4-8D02-13D903C81653}" srcId="{FA84BF92-43C6-4E94-A77F-6263E68B6783}" destId="{C9597999-C23F-4867-9D73-E667FAF56258}" srcOrd="1" destOrd="0" parTransId="{3299E4A5-BF55-4FA8-9E3A-52EEB823A552}" sibTransId="{30CA58D9-FFDA-4ABA-B294-0F7E8E30514C}"/>
    <dgm:cxn modelId="{99879B4F-18D7-49FC-85CC-026D13D56EFE}" type="presOf" srcId="{C9597999-C23F-4867-9D73-E667FAF56258}" destId="{12E172B9-01B0-436D-9684-1CCC8FA3FE5C}" srcOrd="0" destOrd="1" presId="urn:microsoft.com/office/officeart/2005/8/layout/list1"/>
    <dgm:cxn modelId="{EC8B0A54-F4B1-49C6-837C-284194D9AD9B}" srcId="{FA84BF92-43C6-4E94-A77F-6263E68B6783}" destId="{9D1E325A-858B-4716-A56E-13A823DC9943}" srcOrd="10" destOrd="0" parTransId="{1FFCD2D4-CE04-4F36-9C3C-CA0F12C5CD0E}" sibTransId="{06A29AD8-5402-4D73-B82F-60898F313CB2}"/>
    <dgm:cxn modelId="{7D3B8C5A-14C3-46E7-9530-3B87BA492A8C}" srcId="{FA84BF92-43C6-4E94-A77F-6263E68B6783}" destId="{677379F4-192F-42B3-91B3-2EEAA0E5E5B6}" srcOrd="8" destOrd="0" parTransId="{551028B0-4684-4566-8D2B-9EB1B72FEB8A}" sibTransId="{DC619B71-2FD6-4057-A456-EA58A89EED96}"/>
    <dgm:cxn modelId="{B568F27B-0E85-4EAC-B2DE-81C9E77FC4FB}" srcId="{DE4B9EAB-636A-44C0-B4F9-D4AE4F66DB43}" destId="{FA84BF92-43C6-4E94-A77F-6263E68B6783}" srcOrd="0" destOrd="0" parTransId="{AC2F3C19-8AC1-497A-9C58-F4EC2BFCFF7F}" sibTransId="{9D7AE265-07BF-4007-A381-FB05BD763012}"/>
    <dgm:cxn modelId="{5C53538D-6CDA-4B9E-88DF-C03ED722509E}" srcId="{FA84BF92-43C6-4E94-A77F-6263E68B6783}" destId="{9AC21A6B-C21D-4F00-9399-67D74B344BF9}" srcOrd="5" destOrd="0" parTransId="{BC216B42-3F0A-4F2B-B5F1-C4CD4AE70559}" sibTransId="{B49554F9-FE83-47F2-90A2-F99F5283D107}"/>
    <dgm:cxn modelId="{509E9B8E-7733-4486-9282-FE39CD471294}" srcId="{FA84BF92-43C6-4E94-A77F-6263E68B6783}" destId="{38DF35B7-A42D-4DDA-AF53-760F10DC649E}" srcOrd="6" destOrd="0" parTransId="{92C5052A-C1A2-4CA5-BC90-AC8CB837C9F4}" sibTransId="{F13A7C07-B7FE-49D1-BC38-CADC2C78ECC8}"/>
    <dgm:cxn modelId="{CC3FD696-ACFC-4398-930D-83B720E24FCB}" type="presOf" srcId="{38DF35B7-A42D-4DDA-AF53-760F10DC649E}" destId="{12E172B9-01B0-436D-9684-1CCC8FA3FE5C}" srcOrd="0" destOrd="6" presId="urn:microsoft.com/office/officeart/2005/8/layout/list1"/>
    <dgm:cxn modelId="{0C15A097-E8BF-4277-80E5-BF8FD50CA8A6}" srcId="{FA84BF92-43C6-4E94-A77F-6263E68B6783}" destId="{902E5DB1-9418-444A-973A-046629847972}" srcOrd="11" destOrd="0" parTransId="{DEEA694C-4DA4-4DD9-A43D-B0BB66A0E400}" sibTransId="{E07D8CE9-1AF0-41EC-A772-C5C806C7C6C2}"/>
    <dgm:cxn modelId="{35E56FA6-0820-489C-AABD-3027EB4E595B}" srcId="{FA84BF92-43C6-4E94-A77F-6263E68B6783}" destId="{59C49350-E51D-42C7-9F5B-45158C3D2B2E}" srcOrd="2" destOrd="0" parTransId="{DD657E21-8796-45E0-A8ED-1A6E797BB252}" sibTransId="{4F3125CF-6EC2-4285-9AF7-70630D499191}"/>
    <dgm:cxn modelId="{4FFC70C0-FF0E-4277-A2CC-3233D36682C1}" type="presOf" srcId="{902E5DB1-9418-444A-973A-046629847972}" destId="{12E172B9-01B0-436D-9684-1CCC8FA3FE5C}" srcOrd="0" destOrd="11" presId="urn:microsoft.com/office/officeart/2005/8/layout/list1"/>
    <dgm:cxn modelId="{76E977C1-19D9-4697-8CEF-220CB318FFEA}" type="presOf" srcId="{1AFB66F0-95C8-4468-A011-E51331EFA4DE}" destId="{12E172B9-01B0-436D-9684-1CCC8FA3FE5C}" srcOrd="0" destOrd="0" presId="urn:microsoft.com/office/officeart/2005/8/layout/list1"/>
    <dgm:cxn modelId="{182302DF-ACED-4FCF-81E2-98875FAE1AB8}" srcId="{FA84BF92-43C6-4E94-A77F-6263E68B6783}" destId="{C6E5BAD6-DF90-4357-9E05-49E455A7752C}" srcOrd="4" destOrd="0" parTransId="{FD32BF61-E54C-4C9B-BB60-6B7099E207CA}" sibTransId="{33175832-BD5F-4EBB-B29C-4AE676CAA385}"/>
    <dgm:cxn modelId="{474E0FEA-09FA-4C62-AB15-FA187888ECE5}" type="presOf" srcId="{677379F4-192F-42B3-91B3-2EEAA0E5E5B6}" destId="{12E172B9-01B0-436D-9684-1CCC8FA3FE5C}" srcOrd="0" destOrd="8" presId="urn:microsoft.com/office/officeart/2005/8/layout/list1"/>
    <dgm:cxn modelId="{77CC30F8-D3BD-4ED9-8A89-C690D43F000D}" srcId="{FA84BF92-43C6-4E94-A77F-6263E68B6783}" destId="{8714BE14-980B-4E92-8D58-A509B79C63B4}" srcOrd="7" destOrd="0" parTransId="{F827886D-C51B-455D-ABA3-10EE521C23FB}" sibTransId="{45B5501D-13E9-4941-BAE3-86E9B3AEE644}"/>
    <dgm:cxn modelId="{380371FC-9727-446E-8791-C059741A417D}" type="presOf" srcId="{8714BE14-980B-4E92-8D58-A509B79C63B4}" destId="{12E172B9-01B0-436D-9684-1CCC8FA3FE5C}" srcOrd="0" destOrd="7" presId="urn:microsoft.com/office/officeart/2005/8/layout/list1"/>
    <dgm:cxn modelId="{D54E0A0A-A053-4980-A578-2021456ACE82}" type="presParOf" srcId="{C0727D5E-6C12-4BCD-825A-84F5DCF3AFD4}" destId="{0C1C26A3-6F3E-4B3C-BD82-3281B4DA087C}" srcOrd="0" destOrd="0" presId="urn:microsoft.com/office/officeart/2005/8/layout/list1"/>
    <dgm:cxn modelId="{5E2FA87F-495A-47E1-87D1-96EA0DC43CD9}" type="presParOf" srcId="{0C1C26A3-6F3E-4B3C-BD82-3281B4DA087C}" destId="{8D263EF1-990E-4235-B334-4F0671851AEE}" srcOrd="0" destOrd="0" presId="urn:microsoft.com/office/officeart/2005/8/layout/list1"/>
    <dgm:cxn modelId="{65B732AF-1491-48A0-BDBB-4321A532662C}" type="presParOf" srcId="{0C1C26A3-6F3E-4B3C-BD82-3281B4DA087C}" destId="{4FC84B32-D1CC-469D-BDF0-F53E02EEAA9C}" srcOrd="1" destOrd="0" presId="urn:microsoft.com/office/officeart/2005/8/layout/list1"/>
    <dgm:cxn modelId="{6927FE29-DEFD-40AB-9EFB-AA0CDACE3743}" type="presParOf" srcId="{C0727D5E-6C12-4BCD-825A-84F5DCF3AFD4}" destId="{C9C22D64-4439-4069-B33D-D3976B592CC4}" srcOrd="1" destOrd="0" presId="urn:microsoft.com/office/officeart/2005/8/layout/list1"/>
    <dgm:cxn modelId="{3C435E92-E3A0-4C87-94C1-BECEEBBD5266}" type="presParOf" srcId="{C0727D5E-6C12-4BCD-825A-84F5DCF3AFD4}" destId="{12E172B9-01B0-436D-9684-1CCC8FA3FE5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l"/>
          <a:r>
            <a:rPr lang="en-US" sz="2400" dirty="0">
              <a:latin typeface="Arial Rounded MT Bold" panose="020F0704030504030204" pitchFamily="34" charset="0"/>
            </a:rPr>
            <a:t>2023 Accomplishments</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47019579-F0B4-4079-9C19-D81DA904066B}">
      <dgm:prSet custT="1"/>
      <dgm:spPr/>
      <dgm:t>
        <a:bodyPr/>
        <a:lstStyle/>
        <a:p>
          <a:pPr>
            <a:buFont typeface="+mj-lt"/>
            <a:buAutoNum type="arabicPeriod"/>
          </a:pPr>
          <a:r>
            <a:rPr lang="en-US" sz="2000" dirty="0">
              <a:latin typeface="Tenorite" panose="00000500000000000000" pitchFamily="2" charset="0"/>
            </a:rPr>
            <a:t>Performed the bi-annual reviews of the </a:t>
          </a:r>
          <a:r>
            <a:rPr lang="en-US" sz="2000" b="1" dirty="0">
              <a:latin typeface="Tenorite" panose="00000500000000000000" pitchFamily="2" charset="0"/>
            </a:rPr>
            <a:t>MarkeTrak Subtype Analysis </a:t>
          </a:r>
          <a:r>
            <a:rPr lang="en-US" sz="2000" dirty="0">
              <a:latin typeface="Tenorite" panose="00000500000000000000" pitchFamily="2" charset="0"/>
            </a:rPr>
            <a:t>volumes communicating observations to RMS.</a:t>
          </a:r>
        </a:p>
      </dgm:t>
    </dgm:pt>
    <dgm:pt modelId="{7AAB2291-A84C-4583-963C-03C10CC8A85A}" type="parTrans" cxnId="{C2A3D218-6590-4FB7-8416-6088B0B1FECF}">
      <dgm:prSet/>
      <dgm:spPr/>
      <dgm:t>
        <a:bodyPr/>
        <a:lstStyle/>
        <a:p>
          <a:endParaRPr lang="en-US"/>
        </a:p>
      </dgm:t>
    </dgm:pt>
    <dgm:pt modelId="{491C518D-FC64-4FE1-B2B2-47709FB8716E}" type="sibTrans" cxnId="{C2A3D218-6590-4FB7-8416-6088B0B1FECF}">
      <dgm:prSet/>
      <dgm:spPr/>
      <dgm:t>
        <a:bodyPr/>
        <a:lstStyle/>
        <a:p>
          <a:endParaRPr lang="en-US"/>
        </a:p>
      </dgm:t>
    </dgm:pt>
    <dgm:pt modelId="{09D40D7D-5F8F-4CA8-B565-A0F0C4E2414D}">
      <dgm:prSet custT="1"/>
      <dgm:spPr/>
      <dgm:t>
        <a:bodyPr/>
        <a:lstStyle/>
        <a:p>
          <a:pPr>
            <a:buFont typeface="+mj-lt"/>
            <a:buAutoNum type="alphaLcPeriod"/>
          </a:pPr>
          <a:r>
            <a:rPr lang="en-US" sz="2000" dirty="0">
              <a:latin typeface="Tenorite" panose="00000500000000000000" pitchFamily="2" charset="0"/>
            </a:rPr>
            <a:t>Completed deeper dive of more common subtype analysis:  volumes by REP, </a:t>
          </a:r>
          <a:r>
            <a:rPr lang="en-US" sz="2000" dirty="0" err="1">
              <a:latin typeface="Tenorite" panose="00000500000000000000" pitchFamily="2" charset="0"/>
            </a:rPr>
            <a:t>unexecutable</a:t>
          </a:r>
          <a:r>
            <a:rPr lang="en-US" sz="2000" dirty="0">
              <a:latin typeface="Tenorite" panose="00000500000000000000" pitchFamily="2" charset="0"/>
            </a:rPr>
            <a:t> reasons, timing for completion. </a:t>
          </a:r>
        </a:p>
      </dgm:t>
    </dgm:pt>
    <dgm:pt modelId="{8C745199-EE48-42D0-A801-AE9408C87452}" type="parTrans" cxnId="{E37335A7-D9C6-46BD-8B99-882A34C7E710}">
      <dgm:prSet/>
      <dgm:spPr/>
      <dgm:t>
        <a:bodyPr/>
        <a:lstStyle/>
        <a:p>
          <a:endParaRPr lang="en-US"/>
        </a:p>
      </dgm:t>
    </dgm:pt>
    <dgm:pt modelId="{BD36C967-193C-40CF-9D51-46EB34DC8C24}" type="sibTrans" cxnId="{E37335A7-D9C6-46BD-8B99-882A34C7E710}">
      <dgm:prSet/>
      <dgm:spPr/>
      <dgm:t>
        <a:bodyPr/>
        <a:lstStyle/>
        <a:p>
          <a:endParaRPr lang="en-US"/>
        </a:p>
      </dgm:t>
    </dgm:pt>
    <dgm:pt modelId="{1A49EC22-EF32-42B4-ABBE-F4913450EE9A}">
      <dgm:prSet custT="1"/>
      <dgm:spPr/>
      <dgm:t>
        <a:bodyPr/>
        <a:lstStyle/>
        <a:p>
          <a:pPr>
            <a:buFont typeface="+mj-lt"/>
            <a:buAutoNum type="arabicPeriod"/>
          </a:pPr>
          <a:r>
            <a:rPr lang="en-US" sz="2000" dirty="0">
              <a:latin typeface="Tenorite" panose="00000500000000000000" pitchFamily="2" charset="0"/>
            </a:rPr>
            <a:t>Reviewed monthly </a:t>
          </a:r>
          <a:r>
            <a:rPr lang="en-US" sz="2000" b="1" dirty="0">
              <a:latin typeface="Tenorite" panose="00000500000000000000" pitchFamily="2" charset="0"/>
            </a:rPr>
            <a:t>ERCOT IAG report </a:t>
          </a:r>
          <a:r>
            <a:rPr lang="en-US" sz="2000" dirty="0">
              <a:latin typeface="Tenorite" panose="00000500000000000000" pitchFamily="2" charset="0"/>
            </a:rPr>
            <a:t>noting observations and presenting findings to RMS.</a:t>
          </a:r>
        </a:p>
      </dgm:t>
    </dgm:pt>
    <dgm:pt modelId="{A4C4D164-0ECE-431E-A26B-2864C781DEBC}" type="parTrans" cxnId="{F5D2B519-042F-48D6-B5FA-354CFEE81D7A}">
      <dgm:prSet/>
      <dgm:spPr/>
      <dgm:t>
        <a:bodyPr/>
        <a:lstStyle/>
        <a:p>
          <a:endParaRPr lang="en-US"/>
        </a:p>
      </dgm:t>
    </dgm:pt>
    <dgm:pt modelId="{26AEAE25-90B2-46D3-BC0D-BA02A7547F2A}" type="sibTrans" cxnId="{F5D2B519-042F-48D6-B5FA-354CFEE81D7A}">
      <dgm:prSet/>
      <dgm:spPr/>
      <dgm:t>
        <a:bodyPr/>
        <a:lstStyle/>
        <a:p>
          <a:endParaRPr lang="en-US"/>
        </a:p>
      </dgm:t>
    </dgm:pt>
    <dgm:pt modelId="{7F6AE8E3-3662-4F11-B939-EB10E0E9A9AF}">
      <dgm:prSet custT="1"/>
      <dgm:spPr/>
      <dgm:t>
        <a:bodyPr/>
        <a:lstStyle/>
        <a:p>
          <a:pPr>
            <a:buFont typeface="+mj-lt"/>
            <a:buAutoNum type="arabicPeriod"/>
          </a:pPr>
          <a:r>
            <a:rPr lang="en-US" sz="2000" dirty="0">
              <a:latin typeface="Tenorite" panose="00000500000000000000" pitchFamily="2" charset="0"/>
            </a:rPr>
            <a:t>Discussed at length the </a:t>
          </a:r>
          <a:r>
            <a:rPr lang="en-US" sz="2000" b="1" dirty="0">
              <a:latin typeface="Tenorite" panose="00000500000000000000" pitchFamily="2" charset="0"/>
            </a:rPr>
            <a:t>April NAESB outages </a:t>
          </a:r>
          <a:r>
            <a:rPr lang="en-US" sz="2000" dirty="0">
              <a:latin typeface="Tenorite" panose="00000500000000000000" pitchFamily="2" charset="0"/>
            </a:rPr>
            <a:t>impacting all market participants and the importance of timely market notices.</a:t>
          </a:r>
        </a:p>
      </dgm:t>
    </dgm:pt>
    <dgm:pt modelId="{EC5ABDF5-BA1D-4A6E-B0EF-1CF34EF85194}" type="parTrans" cxnId="{B8BFA787-E2E9-4636-BE62-12B3144091D2}">
      <dgm:prSet/>
      <dgm:spPr/>
      <dgm:t>
        <a:bodyPr/>
        <a:lstStyle/>
        <a:p>
          <a:endParaRPr lang="en-US"/>
        </a:p>
      </dgm:t>
    </dgm:pt>
    <dgm:pt modelId="{646032AD-6122-4E5F-96B2-CCA8C7FFD0A6}" type="sibTrans" cxnId="{B8BFA787-E2E9-4636-BE62-12B3144091D2}">
      <dgm:prSet/>
      <dgm:spPr/>
      <dgm:t>
        <a:bodyPr/>
        <a:lstStyle/>
        <a:p>
          <a:endParaRPr lang="en-US"/>
        </a:p>
      </dgm:t>
    </dgm:pt>
    <dgm:pt modelId="{18B205BC-D86C-4CB4-A989-A4E55F2E5AC2}">
      <dgm:prSet custT="1"/>
      <dgm:spPr/>
      <dgm:t>
        <a:bodyPr/>
        <a:lstStyle/>
        <a:p>
          <a:pPr>
            <a:buFont typeface="+mj-lt"/>
            <a:buAutoNum type="arabicPeriod"/>
          </a:pPr>
          <a:r>
            <a:rPr lang="en-US" sz="2000" dirty="0">
              <a:latin typeface="Tenorite" panose="00000500000000000000" pitchFamily="2" charset="0"/>
            </a:rPr>
            <a:t>Supported ERCOT </a:t>
          </a:r>
          <a:r>
            <a:rPr lang="en-US" sz="2000" b="1" dirty="0">
              <a:latin typeface="Tenorite" panose="00000500000000000000" pitchFamily="2" charset="0"/>
            </a:rPr>
            <a:t>MIS API </a:t>
          </a:r>
          <a:r>
            <a:rPr lang="en-US" sz="2000" dirty="0">
              <a:latin typeface="Tenorite" panose="00000500000000000000" pitchFamily="2" charset="0"/>
            </a:rPr>
            <a:t>project.</a:t>
          </a:r>
        </a:p>
      </dgm:t>
    </dgm:pt>
    <dgm:pt modelId="{8C162DC4-9AD3-4F83-B3AD-A55852AE3CB1}" type="parTrans" cxnId="{D62B8366-3322-49A2-AADC-7BE57B8CEB2E}">
      <dgm:prSet/>
      <dgm:spPr/>
      <dgm:t>
        <a:bodyPr/>
        <a:lstStyle/>
        <a:p>
          <a:endParaRPr lang="en-US"/>
        </a:p>
      </dgm:t>
    </dgm:pt>
    <dgm:pt modelId="{E527C329-4973-49D0-B262-BFE5E5AF3338}" type="sibTrans" cxnId="{D62B8366-3322-49A2-AADC-7BE57B8CEB2E}">
      <dgm:prSet/>
      <dgm:spPr/>
      <dgm:t>
        <a:bodyPr/>
        <a:lstStyle/>
        <a:p>
          <a:endParaRPr lang="en-US"/>
        </a:p>
      </dgm:t>
    </dgm:pt>
    <dgm:pt modelId="{2A848407-044E-4A6A-862A-E88C602041E8}">
      <dgm:prSet phldrT="[Text]" custT="1"/>
      <dgm:spPr/>
      <dgm:t>
        <a:bodyPr/>
        <a:lstStyle/>
        <a:p>
          <a:pPr algn="l">
            <a:lnSpc>
              <a:spcPct val="90000"/>
            </a:lnSpc>
            <a:buFont typeface="+mj-lt"/>
            <a:buAutoNum type="arabicPeriod"/>
          </a:pPr>
          <a:endParaRPr lang="en-US" sz="1600" dirty="0">
            <a:latin typeface="Arial Rounded MT Bold" panose="020F0704030504030204" pitchFamily="34" charset="0"/>
          </a:endParaRPr>
        </a:p>
      </dgm:t>
    </dgm:pt>
    <dgm:pt modelId="{B5047BBA-80E9-403C-B242-F1F03DBA0441}" type="parTrans" cxnId="{94A9E7B9-456E-4037-B280-68408C2DA2C3}">
      <dgm:prSet/>
      <dgm:spPr/>
    </dgm:pt>
    <dgm:pt modelId="{5D727B9D-6685-49B2-9C71-971E8709399B}" type="sibTrans" cxnId="{94A9E7B9-456E-4037-B280-68408C2DA2C3}">
      <dgm:prSet/>
      <dgm:spPr/>
    </dgm:pt>
    <dgm:pt modelId="{FF8F69F5-1B3D-45EE-BDD1-340B0D74891D}">
      <dgm:prSet phldrT="[Text]" custT="1"/>
      <dgm:spPr/>
      <dgm:t>
        <a:bodyPr/>
        <a:lstStyle/>
        <a:p>
          <a:pPr algn="l">
            <a:lnSpc>
              <a:spcPct val="90000"/>
            </a:lnSpc>
            <a:buFont typeface="+mj-lt"/>
            <a:buAutoNum type="arabicPeriod"/>
          </a:pPr>
          <a:endParaRPr lang="en-US" sz="1600" dirty="0">
            <a:latin typeface="Arial Rounded MT Bold" panose="020F0704030504030204" pitchFamily="34" charset="0"/>
          </a:endParaRPr>
        </a:p>
      </dgm:t>
    </dgm:pt>
    <dgm:pt modelId="{3459238B-5B1B-4FEA-8711-E4BF4A73BC00}" type="parTrans" cxnId="{98488552-49F3-4666-8192-AD7EFB388252}">
      <dgm:prSet/>
      <dgm:spPr/>
    </dgm:pt>
    <dgm:pt modelId="{5CCFF188-8B7E-4855-B0A5-B088A85F1D6A}" type="sibTrans" cxnId="{98488552-49F3-4666-8192-AD7EFB388252}">
      <dgm:prSet/>
      <dgm:spPr/>
    </dgm:pt>
    <dgm:pt modelId="{E90AD862-9670-430F-94D8-C018DC011FC4}">
      <dgm:prSet phldrT="[Text]" custT="1"/>
      <dgm:spPr/>
      <dgm:t>
        <a:bodyPr/>
        <a:lstStyle/>
        <a:p>
          <a:pPr algn="l">
            <a:lnSpc>
              <a:spcPct val="90000"/>
            </a:lnSpc>
            <a:buFont typeface="+mj-lt"/>
            <a:buAutoNum type="arabicPeriod"/>
          </a:pPr>
          <a:r>
            <a:rPr lang="en-US" sz="2000" dirty="0">
              <a:latin typeface="Tenorite" panose="00000500000000000000" pitchFamily="2" charset="0"/>
            </a:rPr>
            <a:t>Supported review of </a:t>
          </a:r>
          <a:r>
            <a:rPr lang="en-US" sz="2000" b="1" dirty="0">
              <a:latin typeface="Tenorite" panose="00000500000000000000" pitchFamily="2" charset="0"/>
            </a:rPr>
            <a:t>SCR817</a:t>
          </a:r>
          <a:r>
            <a:rPr lang="en-US" sz="2000" dirty="0">
              <a:latin typeface="Tenorite" panose="00000500000000000000" pitchFamily="2" charset="0"/>
            </a:rPr>
            <a:t> - MarkeTrak Enhancements Aligning w/ TXSET 5.0 business requirements offering guidance on development.</a:t>
          </a:r>
          <a:endParaRPr lang="en-US" sz="1600" dirty="0">
            <a:latin typeface="Arial Rounded MT Bold" panose="020F0704030504030204" pitchFamily="34" charset="0"/>
          </a:endParaRPr>
        </a:p>
      </dgm:t>
    </dgm:pt>
    <dgm:pt modelId="{42962001-99FA-4688-95B4-B02794335739}" type="parTrans" cxnId="{39E6CD9E-E9A0-4A41-9D9E-F0D91EE5A458}">
      <dgm:prSet/>
      <dgm:spPr/>
    </dgm:pt>
    <dgm:pt modelId="{48C5E9C6-2125-47B4-A811-21CDF5082CC2}" type="sibTrans" cxnId="{39E6CD9E-E9A0-4A41-9D9E-F0D91EE5A458}">
      <dgm:prSet/>
      <dgm:spPr/>
    </dgm:pt>
    <dgm:pt modelId="{C0727D5E-6C12-4BCD-825A-84F5DCF3AFD4}" type="pres">
      <dgm:prSet presAssocID="{DE4B9EAB-636A-44C0-B4F9-D4AE4F66DB43}" presName="linear" presStyleCnt="0">
        <dgm:presLayoutVars>
          <dgm:dir/>
          <dgm:animLvl val="lvl"/>
          <dgm:resizeHandles val="exact"/>
        </dgm:presLayoutVars>
      </dgm:prSet>
      <dgm:spPr/>
    </dgm:pt>
    <dgm:pt modelId="{0C1C26A3-6F3E-4B3C-BD82-3281B4DA087C}" type="pres">
      <dgm:prSet presAssocID="{FA84BF92-43C6-4E94-A77F-6263E68B6783}" presName="parentLin" presStyleCnt="0"/>
      <dgm:spPr/>
    </dgm:pt>
    <dgm:pt modelId="{8D263EF1-990E-4235-B334-4F0671851AEE}" type="pres">
      <dgm:prSet presAssocID="{FA84BF92-43C6-4E94-A77F-6263E68B6783}" presName="parentLeftMargin" presStyleLbl="node1" presStyleIdx="0" presStyleCnt="1"/>
      <dgm:spPr/>
    </dgm:pt>
    <dgm:pt modelId="{4FC84B32-D1CC-469D-BDF0-F53E02EEAA9C}" type="pres">
      <dgm:prSet presAssocID="{FA84BF92-43C6-4E94-A77F-6263E68B6783}" presName="parentText" presStyleLbl="node1" presStyleIdx="0" presStyleCnt="1" custScaleX="157466" custScaleY="443179" custLinFactX="-14163" custLinFactNeighborX="-100000" custLinFactNeighborY="-2192">
        <dgm:presLayoutVars>
          <dgm:chMax val="0"/>
          <dgm:bulletEnabled val="1"/>
        </dgm:presLayoutVars>
      </dgm:prSet>
      <dgm:spPr>
        <a:prstGeom prst="rect">
          <a:avLst/>
        </a:prstGeom>
      </dgm:spPr>
    </dgm:pt>
    <dgm:pt modelId="{C9C22D64-4439-4069-B33D-D3976B592CC4}" type="pres">
      <dgm:prSet presAssocID="{FA84BF92-43C6-4E94-A77F-6263E68B6783}" presName="negativeSpace" presStyleCnt="0"/>
      <dgm:spPr/>
    </dgm:pt>
    <dgm:pt modelId="{12E172B9-01B0-436D-9684-1CCC8FA3FE5C}" type="pres">
      <dgm:prSet presAssocID="{FA84BF92-43C6-4E94-A77F-6263E68B6783}" presName="childText" presStyleLbl="conFgAcc1" presStyleIdx="0" presStyleCnt="1" custScaleY="113011" custLinFactY="-7569" custLinFactNeighborY="-100000">
        <dgm:presLayoutVars>
          <dgm:bulletEnabled val="1"/>
        </dgm:presLayoutVars>
      </dgm:prSet>
      <dgm:spPr/>
    </dgm:pt>
  </dgm:ptLst>
  <dgm:cxnLst>
    <dgm:cxn modelId="{C2A3D218-6590-4FB7-8416-6088B0B1FECF}" srcId="{FA84BF92-43C6-4E94-A77F-6263E68B6783}" destId="{47019579-F0B4-4079-9C19-D81DA904066B}" srcOrd="3" destOrd="0" parTransId="{7AAB2291-A84C-4583-963C-03C10CC8A85A}" sibTransId="{491C518D-FC64-4FE1-B2B2-47709FB8716E}"/>
    <dgm:cxn modelId="{F5D2B519-042F-48D6-B5FA-354CFEE81D7A}" srcId="{FA84BF92-43C6-4E94-A77F-6263E68B6783}" destId="{1A49EC22-EF32-42B4-ABBE-F4913450EE9A}" srcOrd="4" destOrd="0" parTransId="{A4C4D164-0ECE-431E-A26B-2864C781DEBC}" sibTransId="{26AEAE25-90B2-46D3-BC0D-BA02A7547F2A}"/>
    <dgm:cxn modelId="{4BCE8D29-5696-4CF8-BE2A-87435836A477}" type="presOf" srcId="{FA84BF92-43C6-4E94-A77F-6263E68B6783}" destId="{4FC84B32-D1CC-469D-BDF0-F53E02EEAA9C}" srcOrd="1" destOrd="0" presId="urn:microsoft.com/office/officeart/2005/8/layout/list1"/>
    <dgm:cxn modelId="{C7805960-ECC9-43E0-AAD8-F67026F4BC55}" type="presOf" srcId="{DE4B9EAB-636A-44C0-B4F9-D4AE4F66DB43}" destId="{C0727D5E-6C12-4BCD-825A-84F5DCF3AFD4}" srcOrd="0" destOrd="0" presId="urn:microsoft.com/office/officeart/2005/8/layout/list1"/>
    <dgm:cxn modelId="{33320C62-C43B-47FC-96AE-640F80DE87D7}" type="presOf" srcId="{FA84BF92-43C6-4E94-A77F-6263E68B6783}" destId="{8D263EF1-990E-4235-B334-4F0671851AEE}" srcOrd="0" destOrd="0" presId="urn:microsoft.com/office/officeart/2005/8/layout/list1"/>
    <dgm:cxn modelId="{D62B8366-3322-49A2-AADC-7BE57B8CEB2E}" srcId="{FA84BF92-43C6-4E94-A77F-6263E68B6783}" destId="{18B205BC-D86C-4CB4-A989-A4E55F2E5AC2}" srcOrd="6" destOrd="0" parTransId="{8C162DC4-9AD3-4F83-B3AD-A55852AE3CB1}" sibTransId="{E527C329-4973-49D0-B262-BFE5E5AF3338}"/>
    <dgm:cxn modelId="{98488552-49F3-4666-8192-AD7EFB388252}" srcId="{FA84BF92-43C6-4E94-A77F-6263E68B6783}" destId="{FF8F69F5-1B3D-45EE-BDD1-340B0D74891D}" srcOrd="1" destOrd="0" parTransId="{3459238B-5B1B-4FEA-8711-E4BF4A73BC00}" sibTransId="{5CCFF188-8B7E-4855-B0A5-B088A85F1D6A}"/>
    <dgm:cxn modelId="{B568F27B-0E85-4EAC-B2DE-81C9E77FC4FB}" srcId="{DE4B9EAB-636A-44C0-B4F9-D4AE4F66DB43}" destId="{FA84BF92-43C6-4E94-A77F-6263E68B6783}" srcOrd="0" destOrd="0" parTransId="{AC2F3C19-8AC1-497A-9C58-F4EC2BFCFF7F}" sibTransId="{9D7AE265-07BF-4007-A381-FB05BD763012}"/>
    <dgm:cxn modelId="{1E300480-23D4-474D-9CC6-C73B30322545}" type="presOf" srcId="{E90AD862-9670-430F-94D8-C018DC011FC4}" destId="{12E172B9-01B0-436D-9684-1CCC8FA3FE5C}" srcOrd="0" destOrd="2" presId="urn:microsoft.com/office/officeart/2005/8/layout/list1"/>
    <dgm:cxn modelId="{DB196182-9030-45AA-BE60-8A02843752A7}" type="presOf" srcId="{7F6AE8E3-3662-4F11-B939-EB10E0E9A9AF}" destId="{12E172B9-01B0-436D-9684-1CCC8FA3FE5C}" srcOrd="0" destOrd="6" presId="urn:microsoft.com/office/officeart/2005/8/layout/list1"/>
    <dgm:cxn modelId="{B8BFA787-E2E9-4636-BE62-12B3144091D2}" srcId="{FA84BF92-43C6-4E94-A77F-6263E68B6783}" destId="{7F6AE8E3-3662-4F11-B939-EB10E0E9A9AF}" srcOrd="5" destOrd="0" parTransId="{EC5ABDF5-BA1D-4A6E-B0EF-1CF34EF85194}" sibTransId="{646032AD-6122-4E5F-96B2-CCA8C7FFD0A6}"/>
    <dgm:cxn modelId="{0785548C-90F8-4BFE-82E1-4A43330FD8A8}" type="presOf" srcId="{1A49EC22-EF32-42B4-ABBE-F4913450EE9A}" destId="{12E172B9-01B0-436D-9684-1CCC8FA3FE5C}" srcOrd="0" destOrd="5" presId="urn:microsoft.com/office/officeart/2005/8/layout/list1"/>
    <dgm:cxn modelId="{F21ECB90-907C-4DEB-9513-52E06EA64CE0}" type="presOf" srcId="{18B205BC-D86C-4CB4-A989-A4E55F2E5AC2}" destId="{12E172B9-01B0-436D-9684-1CCC8FA3FE5C}" srcOrd="0" destOrd="7" presId="urn:microsoft.com/office/officeart/2005/8/layout/list1"/>
    <dgm:cxn modelId="{C595F597-1491-4ECF-AC5C-6C4E2579554B}" type="presOf" srcId="{47019579-F0B4-4079-9C19-D81DA904066B}" destId="{12E172B9-01B0-436D-9684-1CCC8FA3FE5C}" srcOrd="0" destOrd="3" presId="urn:microsoft.com/office/officeart/2005/8/layout/list1"/>
    <dgm:cxn modelId="{39E6CD9E-E9A0-4A41-9D9E-F0D91EE5A458}" srcId="{FA84BF92-43C6-4E94-A77F-6263E68B6783}" destId="{E90AD862-9670-430F-94D8-C018DC011FC4}" srcOrd="2" destOrd="0" parTransId="{42962001-99FA-4688-95B4-B02794335739}" sibTransId="{48C5E9C6-2125-47B4-A811-21CDF5082CC2}"/>
    <dgm:cxn modelId="{4031AE9F-6B2B-45E4-9B0D-8C05B36D97E6}" type="presOf" srcId="{FF8F69F5-1B3D-45EE-BDD1-340B0D74891D}" destId="{12E172B9-01B0-436D-9684-1CCC8FA3FE5C}" srcOrd="0" destOrd="1" presId="urn:microsoft.com/office/officeart/2005/8/layout/list1"/>
    <dgm:cxn modelId="{F19B5BA1-EB8F-4222-B79D-BE95B2567D81}" type="presOf" srcId="{09D40D7D-5F8F-4CA8-B565-A0F0C4E2414D}" destId="{12E172B9-01B0-436D-9684-1CCC8FA3FE5C}" srcOrd="0" destOrd="4" presId="urn:microsoft.com/office/officeart/2005/8/layout/list1"/>
    <dgm:cxn modelId="{E37335A7-D9C6-46BD-8B99-882A34C7E710}" srcId="{47019579-F0B4-4079-9C19-D81DA904066B}" destId="{09D40D7D-5F8F-4CA8-B565-A0F0C4E2414D}" srcOrd="0" destOrd="0" parTransId="{8C745199-EE48-42D0-A801-AE9408C87452}" sibTransId="{BD36C967-193C-40CF-9D51-46EB34DC8C24}"/>
    <dgm:cxn modelId="{94A9E7B9-456E-4037-B280-68408C2DA2C3}" srcId="{FA84BF92-43C6-4E94-A77F-6263E68B6783}" destId="{2A848407-044E-4A6A-862A-E88C602041E8}" srcOrd="0" destOrd="0" parTransId="{B5047BBA-80E9-403C-B242-F1F03DBA0441}" sibTransId="{5D727B9D-6685-49B2-9C71-971E8709399B}"/>
    <dgm:cxn modelId="{FE4611D4-3AEE-4E61-8EE4-00953E66C6C3}" type="presOf" srcId="{2A848407-044E-4A6A-862A-E88C602041E8}" destId="{12E172B9-01B0-436D-9684-1CCC8FA3FE5C}" srcOrd="0" destOrd="0" presId="urn:microsoft.com/office/officeart/2005/8/layout/list1"/>
    <dgm:cxn modelId="{D54E0A0A-A053-4980-A578-2021456ACE82}" type="presParOf" srcId="{C0727D5E-6C12-4BCD-825A-84F5DCF3AFD4}" destId="{0C1C26A3-6F3E-4B3C-BD82-3281B4DA087C}" srcOrd="0" destOrd="0" presId="urn:microsoft.com/office/officeart/2005/8/layout/list1"/>
    <dgm:cxn modelId="{5E2FA87F-495A-47E1-87D1-96EA0DC43CD9}" type="presParOf" srcId="{0C1C26A3-6F3E-4B3C-BD82-3281B4DA087C}" destId="{8D263EF1-990E-4235-B334-4F0671851AEE}" srcOrd="0" destOrd="0" presId="urn:microsoft.com/office/officeart/2005/8/layout/list1"/>
    <dgm:cxn modelId="{65B732AF-1491-48A0-BDBB-4321A532662C}" type="presParOf" srcId="{0C1C26A3-6F3E-4B3C-BD82-3281B4DA087C}" destId="{4FC84B32-D1CC-469D-BDF0-F53E02EEAA9C}" srcOrd="1" destOrd="0" presId="urn:microsoft.com/office/officeart/2005/8/layout/list1"/>
    <dgm:cxn modelId="{6927FE29-DEFD-40AB-9EFB-AA0CDACE3743}" type="presParOf" srcId="{C0727D5E-6C12-4BCD-825A-84F5DCF3AFD4}" destId="{C9C22D64-4439-4069-B33D-D3976B592CC4}" srcOrd="1" destOrd="0" presId="urn:microsoft.com/office/officeart/2005/8/layout/list1"/>
    <dgm:cxn modelId="{3C435E92-E3A0-4C87-94C1-BECEEBBD5266}" type="presParOf" srcId="{C0727D5E-6C12-4BCD-825A-84F5DCF3AFD4}" destId="{12E172B9-01B0-436D-9684-1CCC8FA3FE5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l"/>
          <a:r>
            <a:rPr lang="en-US" sz="2400" dirty="0">
              <a:latin typeface="Arial Rounded MT Bold" panose="020F0704030504030204" pitchFamily="34" charset="0"/>
            </a:rPr>
            <a:t>2023 Accomplishments - continued</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2A848407-044E-4A6A-862A-E88C602041E8}">
      <dgm:prSet phldrT="[Text]" custT="1"/>
      <dgm:spPr/>
      <dgm:t>
        <a:bodyPr/>
        <a:lstStyle/>
        <a:p>
          <a:pPr algn="l">
            <a:lnSpc>
              <a:spcPct val="90000"/>
            </a:lnSpc>
            <a:buFont typeface="+mj-lt"/>
            <a:buAutoNum type="arabicPeriod"/>
          </a:pPr>
          <a:endParaRPr lang="en-US" sz="1000" dirty="0">
            <a:latin typeface="Arial Rounded MT Bold" panose="020F0704030504030204" pitchFamily="34" charset="0"/>
          </a:endParaRPr>
        </a:p>
      </dgm:t>
    </dgm:pt>
    <dgm:pt modelId="{B5047BBA-80E9-403C-B242-F1F03DBA0441}" type="parTrans" cxnId="{94A9E7B9-456E-4037-B280-68408C2DA2C3}">
      <dgm:prSet/>
      <dgm:spPr/>
      <dgm:t>
        <a:bodyPr/>
        <a:lstStyle/>
        <a:p>
          <a:endParaRPr lang="en-US"/>
        </a:p>
      </dgm:t>
    </dgm:pt>
    <dgm:pt modelId="{5D727B9D-6685-49B2-9C71-971E8709399B}" type="sibTrans" cxnId="{94A9E7B9-456E-4037-B280-68408C2DA2C3}">
      <dgm:prSet/>
      <dgm:spPr/>
      <dgm:t>
        <a:bodyPr/>
        <a:lstStyle/>
        <a:p>
          <a:endParaRPr lang="en-US"/>
        </a:p>
      </dgm:t>
    </dgm:pt>
    <dgm:pt modelId="{FF8F69F5-1B3D-45EE-BDD1-340B0D74891D}">
      <dgm:prSet phldrT="[Text]" custT="1"/>
      <dgm:spPr/>
      <dgm:t>
        <a:bodyPr/>
        <a:lstStyle/>
        <a:p>
          <a:pPr algn="l">
            <a:lnSpc>
              <a:spcPct val="90000"/>
            </a:lnSpc>
            <a:buFont typeface="+mj-lt"/>
            <a:buAutoNum type="arabicPeriod" startAt="6"/>
          </a:pPr>
          <a:r>
            <a:rPr lang="en-US" sz="2000" dirty="0">
              <a:latin typeface="Tenorite" panose="00000500000000000000" pitchFamily="2" charset="0"/>
            </a:rPr>
            <a:t>Discussed </a:t>
          </a:r>
          <a:r>
            <a:rPr lang="en-US" sz="2000" b="1" dirty="0">
              <a:latin typeface="Tenorite" panose="00000500000000000000" pitchFamily="2" charset="0"/>
            </a:rPr>
            <a:t>AMS Settlement extract timing </a:t>
          </a:r>
          <a:r>
            <a:rPr lang="en-US" sz="2000" dirty="0">
              <a:latin typeface="Tenorite" panose="00000500000000000000" pitchFamily="2" charset="0"/>
            </a:rPr>
            <a:t>as it related to LP&amp;L availability of interval data to </a:t>
          </a:r>
          <a:r>
            <a:rPr lang="en-US" sz="2000" dirty="0" err="1">
              <a:latin typeface="Tenorite" panose="00000500000000000000" pitchFamily="2" charset="0"/>
            </a:rPr>
            <a:t>REPs.</a:t>
          </a:r>
          <a:endParaRPr lang="en-US" sz="1600" dirty="0">
            <a:latin typeface="Arial Rounded MT Bold" panose="020F0704030504030204" pitchFamily="34" charset="0"/>
          </a:endParaRPr>
        </a:p>
      </dgm:t>
    </dgm:pt>
    <dgm:pt modelId="{3459238B-5B1B-4FEA-8711-E4BF4A73BC00}" type="parTrans" cxnId="{98488552-49F3-4666-8192-AD7EFB388252}">
      <dgm:prSet/>
      <dgm:spPr/>
      <dgm:t>
        <a:bodyPr/>
        <a:lstStyle/>
        <a:p>
          <a:endParaRPr lang="en-US"/>
        </a:p>
      </dgm:t>
    </dgm:pt>
    <dgm:pt modelId="{5CCFF188-8B7E-4855-B0A5-B088A85F1D6A}" type="sibTrans" cxnId="{98488552-49F3-4666-8192-AD7EFB388252}">
      <dgm:prSet/>
      <dgm:spPr/>
      <dgm:t>
        <a:bodyPr/>
        <a:lstStyle/>
        <a:p>
          <a:endParaRPr lang="en-US"/>
        </a:p>
      </dgm:t>
    </dgm:pt>
    <dgm:pt modelId="{4FE49A5A-11D1-4F30-AC28-E8985FE97FD5}">
      <dgm:prSet custT="1"/>
      <dgm:spPr/>
      <dgm:t>
        <a:bodyPr/>
        <a:lstStyle/>
        <a:p>
          <a:pPr>
            <a:buFont typeface="+mj-lt"/>
            <a:buAutoNum type="arabicPeriod" startAt="7"/>
          </a:pPr>
          <a:r>
            <a:rPr lang="en-US" sz="2000" dirty="0">
              <a:latin typeface="Tenorite" panose="00000500000000000000" pitchFamily="2" charset="0"/>
            </a:rPr>
            <a:t>Revised TDTMS </a:t>
          </a:r>
          <a:r>
            <a:rPr lang="en-US" sz="2000" b="1" dirty="0">
              <a:latin typeface="Tenorite" panose="00000500000000000000" pitchFamily="2" charset="0"/>
            </a:rPr>
            <a:t>EDM Implementation Guide </a:t>
          </a:r>
          <a:r>
            <a:rPr lang="en-US" sz="2000" dirty="0">
              <a:latin typeface="Tenorite" panose="00000500000000000000" pitchFamily="2" charset="0"/>
            </a:rPr>
            <a:t>– administrative updates and realignment with references to OBDs as opposed to duplicating information.</a:t>
          </a:r>
        </a:p>
      </dgm:t>
    </dgm:pt>
    <dgm:pt modelId="{62DD1871-5E1F-4994-9620-298B494023E9}" type="parTrans" cxnId="{220EBDEF-3E93-48F5-AB65-7DBD44F05C32}">
      <dgm:prSet/>
      <dgm:spPr/>
      <dgm:t>
        <a:bodyPr/>
        <a:lstStyle/>
        <a:p>
          <a:endParaRPr lang="en-US"/>
        </a:p>
      </dgm:t>
    </dgm:pt>
    <dgm:pt modelId="{1A2A83D9-A5DC-4B15-919B-7B4E2E48CD43}" type="sibTrans" cxnId="{220EBDEF-3E93-48F5-AB65-7DBD44F05C32}">
      <dgm:prSet/>
      <dgm:spPr/>
      <dgm:t>
        <a:bodyPr/>
        <a:lstStyle/>
        <a:p>
          <a:endParaRPr lang="en-US"/>
        </a:p>
      </dgm:t>
    </dgm:pt>
    <dgm:pt modelId="{C4F1A578-35D9-4E05-9A2A-217C3B8C9146}">
      <dgm:prSet custT="1"/>
      <dgm:spPr/>
      <dgm:t>
        <a:bodyPr/>
        <a:lstStyle/>
        <a:p>
          <a:pPr>
            <a:buFont typeface="+mj-lt"/>
            <a:buAutoNum type="arabicPeriod" startAt="7"/>
          </a:pPr>
          <a:r>
            <a:rPr lang="en-US" sz="2000" dirty="0">
              <a:latin typeface="Tenorite" panose="00000500000000000000" pitchFamily="2" charset="0"/>
            </a:rPr>
            <a:t>Discussion on ERCOT’s </a:t>
          </a:r>
          <a:r>
            <a:rPr lang="en-US" sz="2000" b="1" dirty="0">
              <a:latin typeface="Tenorite" panose="00000500000000000000" pitchFamily="2" charset="0"/>
            </a:rPr>
            <a:t>Digital Certificate initiative</a:t>
          </a:r>
          <a:r>
            <a:rPr lang="en-US" sz="2000" dirty="0">
              <a:latin typeface="Tenorite" panose="00000500000000000000" pitchFamily="2" charset="0"/>
            </a:rPr>
            <a:t>.</a:t>
          </a:r>
        </a:p>
      </dgm:t>
    </dgm:pt>
    <dgm:pt modelId="{AA2C1827-B74F-4E53-AFB7-2CEAE6C21923}" type="parTrans" cxnId="{2EC0C977-3E00-4BFC-8E92-A40BE5165689}">
      <dgm:prSet/>
      <dgm:spPr/>
      <dgm:t>
        <a:bodyPr/>
        <a:lstStyle/>
        <a:p>
          <a:endParaRPr lang="en-US"/>
        </a:p>
      </dgm:t>
    </dgm:pt>
    <dgm:pt modelId="{C0C216DE-F30F-4FCB-97DA-03262244A9CA}" type="sibTrans" cxnId="{2EC0C977-3E00-4BFC-8E92-A40BE5165689}">
      <dgm:prSet/>
      <dgm:spPr/>
      <dgm:t>
        <a:bodyPr/>
        <a:lstStyle/>
        <a:p>
          <a:endParaRPr lang="en-US"/>
        </a:p>
      </dgm:t>
    </dgm:pt>
    <dgm:pt modelId="{B16978AF-88EB-4C16-B891-E403277D2BC1}">
      <dgm:prSet custT="1"/>
      <dgm:spPr/>
      <dgm:t>
        <a:bodyPr/>
        <a:lstStyle/>
        <a:p>
          <a:pPr>
            <a:buFont typeface="+mj-lt"/>
            <a:buAutoNum type="arabicPeriod" startAt="7"/>
          </a:pPr>
          <a:r>
            <a:rPr lang="en-US" sz="2000" dirty="0">
              <a:latin typeface="Tenorite" panose="00000500000000000000" pitchFamily="2" charset="0"/>
            </a:rPr>
            <a:t>Various </a:t>
          </a:r>
          <a:r>
            <a:rPr lang="en-US" sz="2000" b="1" dirty="0">
              <a:latin typeface="Tenorite" panose="00000500000000000000" pitchFamily="2" charset="0"/>
            </a:rPr>
            <a:t>MarkeTrak scenario discussions </a:t>
          </a:r>
          <a:r>
            <a:rPr lang="en-US" sz="2000" dirty="0">
              <a:latin typeface="Tenorite" panose="00000500000000000000" pitchFamily="2" charset="0"/>
            </a:rPr>
            <a:t>for clarification:</a:t>
          </a:r>
        </a:p>
      </dgm:t>
    </dgm:pt>
    <dgm:pt modelId="{50316FDD-3C71-44FF-AB9D-4E51579AEAFC}" type="parTrans" cxnId="{240C7C78-A0F8-4E4C-94B7-EBDB3D681683}">
      <dgm:prSet/>
      <dgm:spPr/>
      <dgm:t>
        <a:bodyPr/>
        <a:lstStyle/>
        <a:p>
          <a:endParaRPr lang="en-US"/>
        </a:p>
      </dgm:t>
    </dgm:pt>
    <dgm:pt modelId="{AA294288-CD11-432A-BC45-021584F6B3D9}" type="sibTrans" cxnId="{240C7C78-A0F8-4E4C-94B7-EBDB3D681683}">
      <dgm:prSet/>
      <dgm:spPr/>
      <dgm:t>
        <a:bodyPr/>
        <a:lstStyle/>
        <a:p>
          <a:endParaRPr lang="en-US"/>
        </a:p>
      </dgm:t>
    </dgm:pt>
    <dgm:pt modelId="{AC8387FD-DFF8-441E-9C21-6BEB682F1D59}">
      <dgm:prSet custT="1"/>
      <dgm:spPr/>
      <dgm:t>
        <a:bodyPr/>
        <a:lstStyle/>
        <a:p>
          <a:pPr>
            <a:buFont typeface="Arial" panose="020B0604020202020204" pitchFamily="34" charset="0"/>
            <a:buChar char="•"/>
          </a:pPr>
          <a:r>
            <a:rPr lang="en-US" sz="2000" b="1" dirty="0">
              <a:latin typeface="Tenorite" panose="00000500000000000000" pitchFamily="2" charset="0"/>
            </a:rPr>
            <a:t>Switch Hold Removal </a:t>
          </a:r>
          <a:r>
            <a:rPr lang="en-US" sz="2000" dirty="0">
              <a:latin typeface="Tenorite" panose="00000500000000000000" pitchFamily="2" charset="0"/>
            </a:rPr>
            <a:t>&amp; documentation required thus resulting in a draft RMGRR</a:t>
          </a:r>
        </a:p>
      </dgm:t>
    </dgm:pt>
    <dgm:pt modelId="{6B9E1E27-AEDE-428D-9146-6438BF5DE945}" type="parTrans" cxnId="{D1A56FCC-D8EB-4696-9819-6E04A8C09AEE}">
      <dgm:prSet/>
      <dgm:spPr/>
      <dgm:t>
        <a:bodyPr/>
        <a:lstStyle/>
        <a:p>
          <a:endParaRPr lang="en-US"/>
        </a:p>
      </dgm:t>
    </dgm:pt>
    <dgm:pt modelId="{78A3FE8E-2692-47C3-B63C-B0F1AE3F6208}" type="sibTrans" cxnId="{D1A56FCC-D8EB-4696-9819-6E04A8C09AEE}">
      <dgm:prSet/>
      <dgm:spPr/>
      <dgm:t>
        <a:bodyPr/>
        <a:lstStyle/>
        <a:p>
          <a:endParaRPr lang="en-US"/>
        </a:p>
      </dgm:t>
    </dgm:pt>
    <dgm:pt modelId="{97C61542-686E-4525-852D-5759BC936916}">
      <dgm:prSet custT="1"/>
      <dgm:spPr/>
      <dgm:t>
        <a:bodyPr/>
        <a:lstStyle/>
        <a:p>
          <a:pPr>
            <a:buFont typeface="Arial" panose="020B0604020202020204" pitchFamily="34" charset="0"/>
            <a:buChar char="•"/>
          </a:pPr>
          <a:r>
            <a:rPr lang="en-US" sz="2000" b="1" dirty="0">
              <a:latin typeface="Tenorite" panose="00000500000000000000" pitchFamily="2" charset="0"/>
            </a:rPr>
            <a:t>MVI vs SWI </a:t>
          </a:r>
          <a:r>
            <a:rPr lang="en-US" sz="2000" dirty="0">
              <a:latin typeface="Tenorite" panose="00000500000000000000" pitchFamily="2" charset="0"/>
            </a:rPr>
            <a:t>scenario – consequences of sending inappropriate transactions and use of IAG process as a resolution </a:t>
          </a:r>
        </a:p>
      </dgm:t>
    </dgm:pt>
    <dgm:pt modelId="{741C6A93-0F8A-4990-85B5-9C206BF6F93D}" type="parTrans" cxnId="{35B6A732-A773-4F10-8FF0-B42CAB9C8B92}">
      <dgm:prSet/>
      <dgm:spPr/>
      <dgm:t>
        <a:bodyPr/>
        <a:lstStyle/>
        <a:p>
          <a:endParaRPr lang="en-US"/>
        </a:p>
      </dgm:t>
    </dgm:pt>
    <dgm:pt modelId="{3A273D74-21CA-463A-8F8D-0F30FE103555}" type="sibTrans" cxnId="{35B6A732-A773-4F10-8FF0-B42CAB9C8B92}">
      <dgm:prSet/>
      <dgm:spPr/>
      <dgm:t>
        <a:bodyPr/>
        <a:lstStyle/>
        <a:p>
          <a:endParaRPr lang="en-US"/>
        </a:p>
      </dgm:t>
    </dgm:pt>
    <dgm:pt modelId="{18DDEFCF-A8DB-4D79-80C8-27E1B5F7C465}">
      <dgm:prSet custT="1"/>
      <dgm:spPr/>
      <dgm:t>
        <a:bodyPr/>
        <a:lstStyle/>
        <a:p>
          <a:pPr>
            <a:buFont typeface="Arial" panose="020B0604020202020204" pitchFamily="34" charset="0"/>
            <a:buChar char="•"/>
          </a:pPr>
          <a:r>
            <a:rPr lang="en-US" sz="2000" dirty="0">
              <a:latin typeface="Tenorite" panose="00000500000000000000" pitchFamily="2" charset="0"/>
            </a:rPr>
            <a:t>Use of </a:t>
          </a:r>
          <a:r>
            <a:rPr lang="en-US" sz="2000" b="1" dirty="0">
              <a:latin typeface="Tenorite" panose="00000500000000000000" pitchFamily="2" charset="0"/>
            </a:rPr>
            <a:t>IAG process for identity theft </a:t>
          </a:r>
        </a:p>
      </dgm:t>
    </dgm:pt>
    <dgm:pt modelId="{4C14BF70-9E26-486E-BF80-05E6465BB353}" type="parTrans" cxnId="{F7685D50-737A-47FC-826B-5960D16110BA}">
      <dgm:prSet/>
      <dgm:spPr/>
      <dgm:t>
        <a:bodyPr/>
        <a:lstStyle/>
        <a:p>
          <a:endParaRPr lang="en-US"/>
        </a:p>
      </dgm:t>
    </dgm:pt>
    <dgm:pt modelId="{CE727900-1B91-4890-AAC6-301BB90CAED9}" type="sibTrans" cxnId="{F7685D50-737A-47FC-826B-5960D16110BA}">
      <dgm:prSet/>
      <dgm:spPr/>
      <dgm:t>
        <a:bodyPr/>
        <a:lstStyle/>
        <a:p>
          <a:endParaRPr lang="en-US"/>
        </a:p>
      </dgm:t>
    </dgm:pt>
    <dgm:pt modelId="{D12BEF0D-B45E-4DD0-87F6-793FEF034BEF}">
      <dgm:prSet custT="1"/>
      <dgm:spPr/>
      <dgm:t>
        <a:bodyPr/>
        <a:lstStyle/>
        <a:p>
          <a:pPr>
            <a:buFont typeface="+mj-lt"/>
            <a:buAutoNum type="arabicPeriod" startAt="7"/>
          </a:pPr>
          <a:r>
            <a:rPr lang="en-US" sz="2000" dirty="0">
              <a:latin typeface="Tenorite" panose="00000500000000000000" pitchFamily="2" charset="0"/>
            </a:rPr>
            <a:t>MarkeTrak </a:t>
          </a:r>
          <a:r>
            <a:rPr lang="en-US" sz="2000" b="1" dirty="0">
              <a:latin typeface="Tenorite" panose="00000500000000000000" pitchFamily="2" charset="0"/>
            </a:rPr>
            <a:t>Inadvertent Gain/Inadvertent Loss Analysis for 2022 MTs </a:t>
          </a:r>
          <a:r>
            <a:rPr lang="en-US" sz="2000" dirty="0">
              <a:latin typeface="Tenorite" panose="00000500000000000000" pitchFamily="2" charset="0"/>
            </a:rPr>
            <a:t>– deep dive on REP performance for each phase of the IAG process. </a:t>
          </a:r>
        </a:p>
      </dgm:t>
    </dgm:pt>
    <dgm:pt modelId="{7BE9E829-359D-437F-B626-DB10685D60DF}" type="parTrans" cxnId="{59719D94-6442-4282-A47C-F897139F883E}">
      <dgm:prSet/>
      <dgm:spPr/>
      <dgm:t>
        <a:bodyPr/>
        <a:lstStyle/>
        <a:p>
          <a:endParaRPr lang="en-US"/>
        </a:p>
      </dgm:t>
    </dgm:pt>
    <dgm:pt modelId="{7BC08E66-B0F0-4320-9E51-247E55E4E729}" type="sibTrans" cxnId="{59719D94-6442-4282-A47C-F897139F883E}">
      <dgm:prSet/>
      <dgm:spPr/>
      <dgm:t>
        <a:bodyPr/>
        <a:lstStyle/>
        <a:p>
          <a:endParaRPr lang="en-US"/>
        </a:p>
      </dgm:t>
    </dgm:pt>
    <dgm:pt modelId="{5CB1C606-2782-4645-B8D4-C560A08BF33F}">
      <dgm:prSet phldrT="[Text]" custT="1"/>
      <dgm:spPr/>
      <dgm:t>
        <a:bodyPr/>
        <a:lstStyle/>
        <a:p>
          <a:pPr algn="l">
            <a:lnSpc>
              <a:spcPct val="90000"/>
            </a:lnSpc>
            <a:buFont typeface="+mj-lt"/>
            <a:buAutoNum type="arabicPeriod"/>
          </a:pPr>
          <a:endParaRPr lang="en-US" sz="1600" dirty="0">
            <a:latin typeface="Arial Rounded MT Bold" panose="020F0704030504030204" pitchFamily="34" charset="0"/>
          </a:endParaRPr>
        </a:p>
      </dgm:t>
    </dgm:pt>
    <dgm:pt modelId="{0E32ED79-9971-4A3E-8823-94A797252B6A}" type="parTrans" cxnId="{6C8F3281-AB32-4FA7-8EFF-2C99BCEB9260}">
      <dgm:prSet/>
      <dgm:spPr/>
      <dgm:t>
        <a:bodyPr/>
        <a:lstStyle/>
        <a:p>
          <a:endParaRPr lang="en-US"/>
        </a:p>
      </dgm:t>
    </dgm:pt>
    <dgm:pt modelId="{1B620A9F-6DE6-437C-9794-DAFD80E2988C}" type="sibTrans" cxnId="{6C8F3281-AB32-4FA7-8EFF-2C99BCEB9260}">
      <dgm:prSet/>
      <dgm:spPr/>
      <dgm:t>
        <a:bodyPr/>
        <a:lstStyle/>
        <a:p>
          <a:endParaRPr lang="en-US"/>
        </a:p>
      </dgm:t>
    </dgm:pt>
    <dgm:pt modelId="{0E50545D-E6C9-4792-9306-D3ABFB4FA61D}">
      <dgm:prSet phldrT="[Text]" custT="1"/>
      <dgm:spPr/>
      <dgm:t>
        <a:bodyPr/>
        <a:lstStyle/>
        <a:p>
          <a:pPr algn="l">
            <a:lnSpc>
              <a:spcPct val="90000"/>
            </a:lnSpc>
            <a:buFont typeface="+mj-lt"/>
            <a:buAutoNum type="arabicPeriod"/>
          </a:pPr>
          <a:endParaRPr lang="en-US" sz="1600" dirty="0">
            <a:latin typeface="Arial Rounded MT Bold" panose="020F0704030504030204" pitchFamily="34" charset="0"/>
          </a:endParaRPr>
        </a:p>
      </dgm:t>
    </dgm:pt>
    <dgm:pt modelId="{4B8D7968-42F9-4319-8AA8-D2E9C6F8905A}" type="parTrans" cxnId="{EB4EE34C-09F5-43F2-99D7-51A415DE2B5C}">
      <dgm:prSet/>
      <dgm:spPr/>
      <dgm:t>
        <a:bodyPr/>
        <a:lstStyle/>
        <a:p>
          <a:endParaRPr lang="en-US"/>
        </a:p>
      </dgm:t>
    </dgm:pt>
    <dgm:pt modelId="{C48ECF8E-D9A8-42BA-998C-D6D98EF9385D}" type="sibTrans" cxnId="{EB4EE34C-09F5-43F2-99D7-51A415DE2B5C}">
      <dgm:prSet/>
      <dgm:spPr/>
      <dgm:t>
        <a:bodyPr/>
        <a:lstStyle/>
        <a:p>
          <a:endParaRPr lang="en-US"/>
        </a:p>
      </dgm:t>
    </dgm:pt>
    <dgm:pt modelId="{C0727D5E-6C12-4BCD-825A-84F5DCF3AFD4}" type="pres">
      <dgm:prSet presAssocID="{DE4B9EAB-636A-44C0-B4F9-D4AE4F66DB43}" presName="linear" presStyleCnt="0">
        <dgm:presLayoutVars>
          <dgm:dir/>
          <dgm:animLvl val="lvl"/>
          <dgm:resizeHandles val="exact"/>
        </dgm:presLayoutVars>
      </dgm:prSet>
      <dgm:spPr/>
    </dgm:pt>
    <dgm:pt modelId="{0C1C26A3-6F3E-4B3C-BD82-3281B4DA087C}" type="pres">
      <dgm:prSet presAssocID="{FA84BF92-43C6-4E94-A77F-6263E68B6783}" presName="parentLin" presStyleCnt="0"/>
      <dgm:spPr/>
    </dgm:pt>
    <dgm:pt modelId="{8D263EF1-990E-4235-B334-4F0671851AEE}" type="pres">
      <dgm:prSet presAssocID="{FA84BF92-43C6-4E94-A77F-6263E68B6783}" presName="parentLeftMargin" presStyleLbl="node1" presStyleIdx="0" presStyleCnt="1"/>
      <dgm:spPr/>
    </dgm:pt>
    <dgm:pt modelId="{4FC84B32-D1CC-469D-BDF0-F53E02EEAA9C}" type="pres">
      <dgm:prSet presAssocID="{FA84BF92-43C6-4E94-A77F-6263E68B6783}" presName="parentText" presStyleLbl="node1" presStyleIdx="0" presStyleCnt="1" custScaleX="157466" custScaleY="443179" custLinFactY="76986" custLinFactNeighborX="-100000" custLinFactNeighborY="100000">
        <dgm:presLayoutVars>
          <dgm:chMax val="0"/>
          <dgm:bulletEnabled val="1"/>
        </dgm:presLayoutVars>
      </dgm:prSet>
      <dgm:spPr>
        <a:prstGeom prst="rect">
          <a:avLst/>
        </a:prstGeom>
      </dgm:spPr>
    </dgm:pt>
    <dgm:pt modelId="{C9C22D64-4439-4069-B33D-D3976B592CC4}" type="pres">
      <dgm:prSet presAssocID="{FA84BF92-43C6-4E94-A77F-6263E68B6783}" presName="negativeSpace" presStyleCnt="0"/>
      <dgm:spPr/>
    </dgm:pt>
    <dgm:pt modelId="{12E172B9-01B0-436D-9684-1CCC8FA3FE5C}" type="pres">
      <dgm:prSet presAssocID="{FA84BF92-43C6-4E94-A77F-6263E68B6783}" presName="childText" presStyleLbl="conFgAcc1" presStyleIdx="0" presStyleCnt="1" custScaleY="113011" custLinFactY="-7569" custLinFactNeighborY="-100000">
        <dgm:presLayoutVars>
          <dgm:bulletEnabled val="1"/>
        </dgm:presLayoutVars>
      </dgm:prSet>
      <dgm:spPr/>
    </dgm:pt>
  </dgm:ptLst>
  <dgm:cxnLst>
    <dgm:cxn modelId="{B2672E21-E8A2-4135-AB67-DB79BA2FD3F0}" type="presOf" srcId="{5CB1C606-2782-4645-B8D4-C560A08BF33F}" destId="{12E172B9-01B0-436D-9684-1CCC8FA3FE5C}" srcOrd="0" destOrd="1" presId="urn:microsoft.com/office/officeart/2005/8/layout/list1"/>
    <dgm:cxn modelId="{4BCE8D29-5696-4CF8-BE2A-87435836A477}" type="presOf" srcId="{FA84BF92-43C6-4E94-A77F-6263E68B6783}" destId="{4FC84B32-D1CC-469D-BDF0-F53E02EEAA9C}" srcOrd="1" destOrd="0" presId="urn:microsoft.com/office/officeart/2005/8/layout/list1"/>
    <dgm:cxn modelId="{35B6A732-A773-4F10-8FF0-B42CAB9C8B92}" srcId="{B16978AF-88EB-4C16-B891-E403277D2BC1}" destId="{97C61542-686E-4525-852D-5759BC936916}" srcOrd="1" destOrd="0" parTransId="{741C6A93-0F8A-4990-85B5-9C206BF6F93D}" sibTransId="{3A273D74-21CA-463A-8F8D-0F30FE103555}"/>
    <dgm:cxn modelId="{C7805960-ECC9-43E0-AAD8-F67026F4BC55}" type="presOf" srcId="{DE4B9EAB-636A-44C0-B4F9-D4AE4F66DB43}" destId="{C0727D5E-6C12-4BCD-825A-84F5DCF3AFD4}" srcOrd="0" destOrd="0" presId="urn:microsoft.com/office/officeart/2005/8/layout/list1"/>
    <dgm:cxn modelId="{33320C62-C43B-47FC-96AE-640F80DE87D7}" type="presOf" srcId="{FA84BF92-43C6-4E94-A77F-6263E68B6783}" destId="{8D263EF1-990E-4235-B334-4F0671851AEE}" srcOrd="0" destOrd="0" presId="urn:microsoft.com/office/officeart/2005/8/layout/list1"/>
    <dgm:cxn modelId="{EB4EE34C-09F5-43F2-99D7-51A415DE2B5C}" srcId="{FA84BF92-43C6-4E94-A77F-6263E68B6783}" destId="{0E50545D-E6C9-4792-9306-D3ABFB4FA61D}" srcOrd="0" destOrd="0" parTransId="{4B8D7968-42F9-4319-8AA8-D2E9C6F8905A}" sibTransId="{C48ECF8E-D9A8-42BA-998C-D6D98EF9385D}"/>
    <dgm:cxn modelId="{AE13636E-B263-4AA6-BE01-AEA5CC71372C}" type="presOf" srcId="{4FE49A5A-11D1-4F30-AC28-E8985FE97FD5}" destId="{12E172B9-01B0-436D-9684-1CCC8FA3FE5C}" srcOrd="0" destOrd="4" presId="urn:microsoft.com/office/officeart/2005/8/layout/list1"/>
    <dgm:cxn modelId="{F7685D50-737A-47FC-826B-5960D16110BA}" srcId="{B16978AF-88EB-4C16-B891-E403277D2BC1}" destId="{18DDEFCF-A8DB-4D79-80C8-27E1B5F7C465}" srcOrd="2" destOrd="0" parTransId="{4C14BF70-9E26-486E-BF80-05E6465BB353}" sibTransId="{CE727900-1B91-4890-AAC6-301BB90CAED9}"/>
    <dgm:cxn modelId="{98488552-49F3-4666-8192-AD7EFB388252}" srcId="{FA84BF92-43C6-4E94-A77F-6263E68B6783}" destId="{FF8F69F5-1B3D-45EE-BDD1-340B0D74891D}" srcOrd="3" destOrd="0" parTransId="{3459238B-5B1B-4FEA-8711-E4BF4A73BC00}" sibTransId="{5CCFF188-8B7E-4855-B0A5-B088A85F1D6A}"/>
    <dgm:cxn modelId="{2EC0C977-3E00-4BFC-8E92-A40BE5165689}" srcId="{FA84BF92-43C6-4E94-A77F-6263E68B6783}" destId="{C4F1A578-35D9-4E05-9A2A-217C3B8C9146}" srcOrd="5" destOrd="0" parTransId="{AA2C1827-B74F-4E53-AFB7-2CEAE6C21923}" sibTransId="{C0C216DE-F30F-4FCB-97DA-03262244A9CA}"/>
    <dgm:cxn modelId="{240C7C78-A0F8-4E4C-94B7-EBDB3D681683}" srcId="{FA84BF92-43C6-4E94-A77F-6263E68B6783}" destId="{B16978AF-88EB-4C16-B891-E403277D2BC1}" srcOrd="6" destOrd="0" parTransId="{50316FDD-3C71-44FF-AB9D-4E51579AEAFC}" sibTransId="{AA294288-CD11-432A-BC45-021584F6B3D9}"/>
    <dgm:cxn modelId="{B568F27B-0E85-4EAC-B2DE-81C9E77FC4FB}" srcId="{DE4B9EAB-636A-44C0-B4F9-D4AE4F66DB43}" destId="{FA84BF92-43C6-4E94-A77F-6263E68B6783}" srcOrd="0" destOrd="0" parTransId="{AC2F3C19-8AC1-497A-9C58-F4EC2BFCFF7F}" sibTransId="{9D7AE265-07BF-4007-A381-FB05BD763012}"/>
    <dgm:cxn modelId="{6C8F3281-AB32-4FA7-8EFF-2C99BCEB9260}" srcId="{FA84BF92-43C6-4E94-A77F-6263E68B6783}" destId="{5CB1C606-2782-4645-B8D4-C560A08BF33F}" srcOrd="1" destOrd="0" parTransId="{0E32ED79-9971-4A3E-8823-94A797252B6A}" sibTransId="{1B620A9F-6DE6-437C-9794-DAFD80E2988C}"/>
    <dgm:cxn modelId="{7270448A-6E7D-4344-9589-1DBC8939C945}" type="presOf" srcId="{0E50545D-E6C9-4792-9306-D3ABFB4FA61D}" destId="{12E172B9-01B0-436D-9684-1CCC8FA3FE5C}" srcOrd="0" destOrd="0" presId="urn:microsoft.com/office/officeart/2005/8/layout/list1"/>
    <dgm:cxn modelId="{59719D94-6442-4282-A47C-F897139F883E}" srcId="{FA84BF92-43C6-4E94-A77F-6263E68B6783}" destId="{D12BEF0D-B45E-4DD0-87F6-793FEF034BEF}" srcOrd="7" destOrd="0" parTransId="{7BE9E829-359D-437F-B626-DB10685D60DF}" sibTransId="{7BC08E66-B0F0-4320-9E51-247E55E4E729}"/>
    <dgm:cxn modelId="{4031AE9F-6B2B-45E4-9B0D-8C05B36D97E6}" type="presOf" srcId="{FF8F69F5-1B3D-45EE-BDD1-340B0D74891D}" destId="{12E172B9-01B0-436D-9684-1CCC8FA3FE5C}" srcOrd="0" destOrd="3" presId="urn:microsoft.com/office/officeart/2005/8/layout/list1"/>
    <dgm:cxn modelId="{2B9718B0-7A3A-4CA1-94D2-65D63A6F1B41}" type="presOf" srcId="{18DDEFCF-A8DB-4D79-80C8-27E1B5F7C465}" destId="{12E172B9-01B0-436D-9684-1CCC8FA3FE5C}" srcOrd="0" destOrd="9" presId="urn:microsoft.com/office/officeart/2005/8/layout/list1"/>
    <dgm:cxn modelId="{D1852DB5-26CD-4E95-B9B7-85160F1C76D0}" type="presOf" srcId="{AC8387FD-DFF8-441E-9C21-6BEB682F1D59}" destId="{12E172B9-01B0-436D-9684-1CCC8FA3FE5C}" srcOrd="0" destOrd="7" presId="urn:microsoft.com/office/officeart/2005/8/layout/list1"/>
    <dgm:cxn modelId="{94A9E7B9-456E-4037-B280-68408C2DA2C3}" srcId="{FA84BF92-43C6-4E94-A77F-6263E68B6783}" destId="{2A848407-044E-4A6A-862A-E88C602041E8}" srcOrd="2" destOrd="0" parTransId="{B5047BBA-80E9-403C-B242-F1F03DBA0441}" sibTransId="{5D727B9D-6685-49B2-9C71-971E8709399B}"/>
    <dgm:cxn modelId="{D1A56FCC-D8EB-4696-9819-6E04A8C09AEE}" srcId="{B16978AF-88EB-4C16-B891-E403277D2BC1}" destId="{AC8387FD-DFF8-441E-9C21-6BEB682F1D59}" srcOrd="0" destOrd="0" parTransId="{6B9E1E27-AEDE-428D-9146-6438BF5DE945}" sibTransId="{78A3FE8E-2692-47C3-B63C-B0F1AE3F6208}"/>
    <dgm:cxn modelId="{FE4611D4-3AEE-4E61-8EE4-00953E66C6C3}" type="presOf" srcId="{2A848407-044E-4A6A-862A-E88C602041E8}" destId="{12E172B9-01B0-436D-9684-1CCC8FA3FE5C}" srcOrd="0" destOrd="2" presId="urn:microsoft.com/office/officeart/2005/8/layout/list1"/>
    <dgm:cxn modelId="{E85A5CD4-7BF9-489E-A484-FD00BD1D599C}" type="presOf" srcId="{B16978AF-88EB-4C16-B891-E403277D2BC1}" destId="{12E172B9-01B0-436D-9684-1CCC8FA3FE5C}" srcOrd="0" destOrd="6" presId="urn:microsoft.com/office/officeart/2005/8/layout/list1"/>
    <dgm:cxn modelId="{A2DB98E0-AAE0-4E9E-AA81-E9C0E8671534}" type="presOf" srcId="{D12BEF0D-B45E-4DD0-87F6-793FEF034BEF}" destId="{12E172B9-01B0-436D-9684-1CCC8FA3FE5C}" srcOrd="0" destOrd="10" presId="urn:microsoft.com/office/officeart/2005/8/layout/list1"/>
    <dgm:cxn modelId="{6952F3E1-8789-4BD6-A9B1-0599246E7AF1}" type="presOf" srcId="{97C61542-686E-4525-852D-5759BC936916}" destId="{12E172B9-01B0-436D-9684-1CCC8FA3FE5C}" srcOrd="0" destOrd="8" presId="urn:microsoft.com/office/officeart/2005/8/layout/list1"/>
    <dgm:cxn modelId="{220EBDEF-3E93-48F5-AB65-7DBD44F05C32}" srcId="{FA84BF92-43C6-4E94-A77F-6263E68B6783}" destId="{4FE49A5A-11D1-4F30-AC28-E8985FE97FD5}" srcOrd="4" destOrd="0" parTransId="{62DD1871-5E1F-4994-9620-298B494023E9}" sibTransId="{1A2A83D9-A5DC-4B15-919B-7B4E2E48CD43}"/>
    <dgm:cxn modelId="{8D2C7DF5-D63B-4166-980B-478044722094}" type="presOf" srcId="{C4F1A578-35D9-4E05-9A2A-217C3B8C9146}" destId="{12E172B9-01B0-436D-9684-1CCC8FA3FE5C}" srcOrd="0" destOrd="5" presId="urn:microsoft.com/office/officeart/2005/8/layout/list1"/>
    <dgm:cxn modelId="{D54E0A0A-A053-4980-A578-2021456ACE82}" type="presParOf" srcId="{C0727D5E-6C12-4BCD-825A-84F5DCF3AFD4}" destId="{0C1C26A3-6F3E-4B3C-BD82-3281B4DA087C}" srcOrd="0" destOrd="0" presId="urn:microsoft.com/office/officeart/2005/8/layout/list1"/>
    <dgm:cxn modelId="{5E2FA87F-495A-47E1-87D1-96EA0DC43CD9}" type="presParOf" srcId="{0C1C26A3-6F3E-4B3C-BD82-3281B4DA087C}" destId="{8D263EF1-990E-4235-B334-4F0671851AEE}" srcOrd="0" destOrd="0" presId="urn:microsoft.com/office/officeart/2005/8/layout/list1"/>
    <dgm:cxn modelId="{65B732AF-1491-48A0-BDBB-4321A532662C}" type="presParOf" srcId="{0C1C26A3-6F3E-4B3C-BD82-3281B4DA087C}" destId="{4FC84B32-D1CC-469D-BDF0-F53E02EEAA9C}" srcOrd="1" destOrd="0" presId="urn:microsoft.com/office/officeart/2005/8/layout/list1"/>
    <dgm:cxn modelId="{6927FE29-DEFD-40AB-9EFB-AA0CDACE3743}" type="presParOf" srcId="{C0727D5E-6C12-4BCD-825A-84F5DCF3AFD4}" destId="{C9C22D64-4439-4069-B33D-D3976B592CC4}" srcOrd="1" destOrd="0" presId="urn:microsoft.com/office/officeart/2005/8/layout/list1"/>
    <dgm:cxn modelId="{3C435E92-E3A0-4C87-94C1-BECEEBBD5266}" type="presParOf" srcId="{C0727D5E-6C12-4BCD-825A-84F5DCF3AFD4}" destId="{12E172B9-01B0-436D-9684-1CCC8FA3FE5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l"/>
          <a:r>
            <a:rPr lang="en-US" sz="2400" dirty="0">
              <a:latin typeface="Arial Rounded MT Bold" panose="020F0704030504030204" pitchFamily="34" charset="0"/>
            </a:rPr>
            <a:t>2024 Goals</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2A848407-044E-4A6A-862A-E88C602041E8}">
      <dgm:prSet phldrT="[Text]" custT="1"/>
      <dgm:spPr/>
      <dgm:t>
        <a:bodyPr/>
        <a:lstStyle/>
        <a:p>
          <a:pPr algn="l">
            <a:lnSpc>
              <a:spcPct val="90000"/>
            </a:lnSpc>
            <a:buFont typeface="+mj-lt"/>
            <a:buAutoNum type="arabicPeriod"/>
          </a:pPr>
          <a:endParaRPr lang="en-US" sz="1000" dirty="0">
            <a:latin typeface="Arial Rounded MT Bold" panose="020F0704030504030204" pitchFamily="34" charset="0"/>
          </a:endParaRPr>
        </a:p>
      </dgm:t>
    </dgm:pt>
    <dgm:pt modelId="{B5047BBA-80E9-403C-B242-F1F03DBA0441}" type="parTrans" cxnId="{94A9E7B9-456E-4037-B280-68408C2DA2C3}">
      <dgm:prSet/>
      <dgm:spPr/>
      <dgm:t>
        <a:bodyPr/>
        <a:lstStyle/>
        <a:p>
          <a:endParaRPr lang="en-US"/>
        </a:p>
      </dgm:t>
    </dgm:pt>
    <dgm:pt modelId="{5D727B9D-6685-49B2-9C71-971E8709399B}" type="sibTrans" cxnId="{94A9E7B9-456E-4037-B280-68408C2DA2C3}">
      <dgm:prSet/>
      <dgm:spPr/>
      <dgm:t>
        <a:bodyPr/>
        <a:lstStyle/>
        <a:p>
          <a:endParaRPr lang="en-US"/>
        </a:p>
      </dgm:t>
    </dgm:pt>
    <dgm:pt modelId="{FF8F69F5-1B3D-45EE-BDD1-340B0D74891D}">
      <dgm:prSet phldrT="[Text]" custT="1"/>
      <dgm:spPr/>
      <dgm:t>
        <a:bodyPr/>
        <a:lstStyle/>
        <a:p>
          <a:pPr algn="l">
            <a:lnSpc>
              <a:spcPct val="90000"/>
            </a:lnSpc>
            <a:buFont typeface="+mj-lt"/>
            <a:buAutoNum type="arabicPeriod"/>
          </a:pPr>
          <a:r>
            <a:rPr lang="en-US" sz="1800" dirty="0">
              <a:latin typeface="Tenorite" panose="00000500000000000000" pitchFamily="2" charset="0"/>
            </a:rPr>
            <a:t>Support Texas data transport improvement initiatives and continue joint efforts with other retail market working groups</a:t>
          </a:r>
        </a:p>
      </dgm:t>
    </dgm:pt>
    <dgm:pt modelId="{3459238B-5B1B-4FEA-8711-E4BF4A73BC00}" type="parTrans" cxnId="{98488552-49F3-4666-8192-AD7EFB388252}">
      <dgm:prSet/>
      <dgm:spPr/>
      <dgm:t>
        <a:bodyPr/>
        <a:lstStyle/>
        <a:p>
          <a:endParaRPr lang="en-US"/>
        </a:p>
      </dgm:t>
    </dgm:pt>
    <dgm:pt modelId="{5CCFF188-8B7E-4855-B0A5-B088A85F1D6A}" type="sibTrans" cxnId="{98488552-49F3-4666-8192-AD7EFB388252}">
      <dgm:prSet/>
      <dgm:spPr/>
      <dgm:t>
        <a:bodyPr/>
        <a:lstStyle/>
        <a:p>
          <a:endParaRPr lang="en-US"/>
        </a:p>
      </dgm:t>
    </dgm:pt>
    <dgm:pt modelId="{5CB1C606-2782-4645-B8D4-C560A08BF33F}">
      <dgm:prSet phldrT="[Text]" custT="1"/>
      <dgm:spPr/>
      <dgm:t>
        <a:bodyPr/>
        <a:lstStyle/>
        <a:p>
          <a:pPr algn="l">
            <a:lnSpc>
              <a:spcPct val="90000"/>
            </a:lnSpc>
            <a:buFont typeface="+mj-lt"/>
            <a:buAutoNum type="arabicPeriod"/>
          </a:pPr>
          <a:endParaRPr lang="en-US" sz="1600" dirty="0">
            <a:latin typeface="Arial Rounded MT Bold" panose="020F0704030504030204" pitchFamily="34" charset="0"/>
          </a:endParaRPr>
        </a:p>
      </dgm:t>
    </dgm:pt>
    <dgm:pt modelId="{0E32ED79-9971-4A3E-8823-94A797252B6A}" type="parTrans" cxnId="{6C8F3281-AB32-4FA7-8EFF-2C99BCEB9260}">
      <dgm:prSet/>
      <dgm:spPr/>
      <dgm:t>
        <a:bodyPr/>
        <a:lstStyle/>
        <a:p>
          <a:endParaRPr lang="en-US"/>
        </a:p>
      </dgm:t>
    </dgm:pt>
    <dgm:pt modelId="{1B620A9F-6DE6-437C-9794-DAFD80E2988C}" type="sibTrans" cxnId="{6C8F3281-AB32-4FA7-8EFF-2C99BCEB9260}">
      <dgm:prSet/>
      <dgm:spPr/>
      <dgm:t>
        <a:bodyPr/>
        <a:lstStyle/>
        <a:p>
          <a:endParaRPr lang="en-US"/>
        </a:p>
      </dgm:t>
    </dgm:pt>
    <dgm:pt modelId="{0E50545D-E6C9-4792-9306-D3ABFB4FA61D}">
      <dgm:prSet phldrT="[Text]" custT="1"/>
      <dgm:spPr/>
      <dgm:t>
        <a:bodyPr/>
        <a:lstStyle/>
        <a:p>
          <a:pPr algn="l">
            <a:lnSpc>
              <a:spcPct val="90000"/>
            </a:lnSpc>
            <a:buFont typeface="+mj-lt"/>
            <a:buAutoNum type="arabicPeriod"/>
          </a:pPr>
          <a:endParaRPr lang="en-US" sz="1600" dirty="0">
            <a:latin typeface="Arial Rounded MT Bold" panose="020F0704030504030204" pitchFamily="34" charset="0"/>
          </a:endParaRPr>
        </a:p>
      </dgm:t>
    </dgm:pt>
    <dgm:pt modelId="{4B8D7968-42F9-4319-8AA8-D2E9C6F8905A}" type="parTrans" cxnId="{EB4EE34C-09F5-43F2-99D7-51A415DE2B5C}">
      <dgm:prSet/>
      <dgm:spPr/>
      <dgm:t>
        <a:bodyPr/>
        <a:lstStyle/>
        <a:p>
          <a:endParaRPr lang="en-US"/>
        </a:p>
      </dgm:t>
    </dgm:pt>
    <dgm:pt modelId="{C48ECF8E-D9A8-42BA-998C-D6D98EF9385D}" type="sibTrans" cxnId="{EB4EE34C-09F5-43F2-99D7-51A415DE2B5C}">
      <dgm:prSet/>
      <dgm:spPr/>
      <dgm:t>
        <a:bodyPr/>
        <a:lstStyle/>
        <a:p>
          <a:endParaRPr lang="en-US"/>
        </a:p>
      </dgm:t>
    </dgm:pt>
    <dgm:pt modelId="{047A02B9-3FF9-44A1-B95D-032312F6CEC4}">
      <dgm:prSet custT="1"/>
      <dgm:spPr/>
      <dgm:t>
        <a:bodyPr/>
        <a:lstStyle/>
        <a:p>
          <a:pPr>
            <a:buFont typeface="+mj-lt"/>
            <a:buAutoNum type="alphaLcParenR"/>
          </a:pPr>
          <a:r>
            <a:rPr lang="en-US" sz="1800" b="1" dirty="0">
              <a:latin typeface="Tenorite" panose="00000500000000000000" pitchFamily="2" charset="0"/>
            </a:rPr>
            <a:t>Collaborate</a:t>
          </a:r>
          <a:r>
            <a:rPr lang="en-US" sz="1800" dirty="0">
              <a:latin typeface="Tenorite" panose="00000500000000000000" pitchFamily="2" charset="0"/>
            </a:rPr>
            <a:t> with the </a:t>
          </a:r>
          <a:r>
            <a:rPr lang="en-US" sz="1800" b="1" dirty="0">
              <a:latin typeface="Tenorite" panose="00000500000000000000" pitchFamily="2" charset="0"/>
            </a:rPr>
            <a:t>Retail Market Training Task Force </a:t>
          </a:r>
          <a:r>
            <a:rPr lang="en-US" sz="1800" dirty="0">
              <a:latin typeface="Tenorite" panose="00000500000000000000" pitchFamily="2" charset="0"/>
            </a:rPr>
            <a:t>for any operational education opportunities </a:t>
          </a:r>
        </a:p>
      </dgm:t>
    </dgm:pt>
    <dgm:pt modelId="{A68FFD7B-E663-45D5-91C2-2403DB0D5594}" type="parTrans" cxnId="{A98E8CCC-8521-4652-AF1B-770CD2F53912}">
      <dgm:prSet/>
      <dgm:spPr/>
      <dgm:t>
        <a:bodyPr/>
        <a:lstStyle/>
        <a:p>
          <a:endParaRPr lang="en-US"/>
        </a:p>
      </dgm:t>
    </dgm:pt>
    <dgm:pt modelId="{9BD7F00C-3376-44AA-864F-6228F1487332}" type="sibTrans" cxnId="{A98E8CCC-8521-4652-AF1B-770CD2F53912}">
      <dgm:prSet/>
      <dgm:spPr/>
      <dgm:t>
        <a:bodyPr/>
        <a:lstStyle/>
        <a:p>
          <a:endParaRPr lang="en-US"/>
        </a:p>
      </dgm:t>
    </dgm:pt>
    <dgm:pt modelId="{B7A09F24-7467-406A-A7A3-0E531B465C7F}">
      <dgm:prSet custT="1"/>
      <dgm:spPr/>
      <dgm:t>
        <a:bodyPr/>
        <a:lstStyle/>
        <a:p>
          <a:pPr>
            <a:buFont typeface="+mj-lt"/>
            <a:buAutoNum type="alphaLcParenR"/>
          </a:pPr>
          <a:r>
            <a:rPr lang="en-US" sz="1800" dirty="0">
              <a:latin typeface="Tenorite" panose="00000500000000000000" pitchFamily="2" charset="0"/>
            </a:rPr>
            <a:t>Continued </a:t>
          </a:r>
          <a:r>
            <a:rPr lang="en-US" sz="1800" b="1" dirty="0">
              <a:latin typeface="Tenorite" panose="00000500000000000000" pitchFamily="2" charset="0"/>
            </a:rPr>
            <a:t>support of TXSET 5.0 IAG development </a:t>
          </a:r>
          <a:r>
            <a:rPr lang="en-US" sz="1800" dirty="0">
              <a:latin typeface="Tenorite" panose="00000500000000000000" pitchFamily="2" charset="0"/>
            </a:rPr>
            <a:t>requirements and implementation</a:t>
          </a:r>
        </a:p>
      </dgm:t>
    </dgm:pt>
    <dgm:pt modelId="{B38956D3-311A-4DDF-8CC9-9A39141B537C}" type="parTrans" cxnId="{159D8DFE-DEFD-493A-9056-2255A46B035B}">
      <dgm:prSet/>
      <dgm:spPr/>
      <dgm:t>
        <a:bodyPr/>
        <a:lstStyle/>
        <a:p>
          <a:endParaRPr lang="en-US"/>
        </a:p>
      </dgm:t>
    </dgm:pt>
    <dgm:pt modelId="{F7A13427-ED5E-4518-88A7-5FA2B2033FE2}" type="sibTrans" cxnId="{159D8DFE-DEFD-493A-9056-2255A46B035B}">
      <dgm:prSet/>
      <dgm:spPr/>
      <dgm:t>
        <a:bodyPr/>
        <a:lstStyle/>
        <a:p>
          <a:endParaRPr lang="en-US"/>
        </a:p>
      </dgm:t>
    </dgm:pt>
    <dgm:pt modelId="{FA431C16-E485-4564-A67A-A178165882DA}">
      <dgm:prSet custT="1"/>
      <dgm:spPr/>
      <dgm:t>
        <a:bodyPr/>
        <a:lstStyle/>
        <a:p>
          <a:pPr>
            <a:buFont typeface="+mj-lt"/>
            <a:buAutoNum type="alphaLcParenR"/>
          </a:pPr>
          <a:r>
            <a:rPr lang="en-US" sz="1800" dirty="0">
              <a:latin typeface="Tenorite" panose="00000500000000000000" pitchFamily="2" charset="0"/>
            </a:rPr>
            <a:t>Quarterly </a:t>
          </a:r>
          <a:r>
            <a:rPr lang="en-US" sz="1800" b="1" dirty="0">
              <a:latin typeface="Tenorite" panose="00000500000000000000" pitchFamily="2" charset="0"/>
            </a:rPr>
            <a:t>review of monthly ERCOT IAG report </a:t>
          </a:r>
        </a:p>
      </dgm:t>
    </dgm:pt>
    <dgm:pt modelId="{E486ABCD-C0E2-481F-8F30-45327B3B1B54}" type="parTrans" cxnId="{EE9091E9-2D27-4FBC-A5B6-E639A95B884A}">
      <dgm:prSet/>
      <dgm:spPr/>
      <dgm:t>
        <a:bodyPr/>
        <a:lstStyle/>
        <a:p>
          <a:endParaRPr lang="en-US"/>
        </a:p>
      </dgm:t>
    </dgm:pt>
    <dgm:pt modelId="{E87B62BE-35E6-4FFC-9C03-9AE20499BEFA}" type="sibTrans" cxnId="{EE9091E9-2D27-4FBC-A5B6-E639A95B884A}">
      <dgm:prSet/>
      <dgm:spPr/>
      <dgm:t>
        <a:bodyPr/>
        <a:lstStyle/>
        <a:p>
          <a:endParaRPr lang="en-US"/>
        </a:p>
      </dgm:t>
    </dgm:pt>
    <dgm:pt modelId="{31B3C4CE-D0A0-4CB5-B38F-11A90260F345}">
      <dgm:prSet custT="1"/>
      <dgm:spPr/>
      <dgm:t>
        <a:bodyPr/>
        <a:lstStyle/>
        <a:p>
          <a:pPr>
            <a:buFont typeface="+mj-lt"/>
            <a:buAutoNum type="arabicPeriod"/>
          </a:pPr>
          <a:r>
            <a:rPr lang="en-US" sz="1800" dirty="0">
              <a:latin typeface="Tenorite" panose="00000500000000000000" pitchFamily="2" charset="0"/>
            </a:rPr>
            <a:t>Support/Monitor ERCOT’s development efforts and </a:t>
          </a:r>
          <a:r>
            <a:rPr lang="en-US" sz="1800" b="1" dirty="0">
              <a:latin typeface="Tenorite" panose="00000500000000000000" pitchFamily="2" charset="0"/>
            </a:rPr>
            <a:t>implementation of SCR 817 </a:t>
          </a:r>
          <a:r>
            <a:rPr lang="en-US" sz="1800" dirty="0">
              <a:latin typeface="Tenorite" panose="00000500000000000000" pitchFamily="2" charset="0"/>
            </a:rPr>
            <a:t>MarkeTrak Enhancements associated with TXSET v5.0</a:t>
          </a:r>
        </a:p>
      </dgm:t>
    </dgm:pt>
    <dgm:pt modelId="{B46AF7C4-5A63-4E87-920D-D1D04378245C}" type="parTrans" cxnId="{DDB63153-9198-4001-ABE2-E6E0ED940A5C}">
      <dgm:prSet/>
      <dgm:spPr/>
      <dgm:t>
        <a:bodyPr/>
        <a:lstStyle/>
        <a:p>
          <a:endParaRPr lang="en-US"/>
        </a:p>
      </dgm:t>
    </dgm:pt>
    <dgm:pt modelId="{791C4C71-7D2F-4274-B711-B47C06E13AA1}" type="sibTrans" cxnId="{DDB63153-9198-4001-ABE2-E6E0ED940A5C}">
      <dgm:prSet/>
      <dgm:spPr/>
      <dgm:t>
        <a:bodyPr/>
        <a:lstStyle/>
        <a:p>
          <a:endParaRPr lang="en-US"/>
        </a:p>
      </dgm:t>
    </dgm:pt>
    <dgm:pt modelId="{82581FB1-463F-4F4C-BA0A-2CB8E902F4AB}">
      <dgm:prSet custT="1"/>
      <dgm:spPr/>
      <dgm:t>
        <a:bodyPr/>
        <a:lstStyle/>
        <a:p>
          <a:pPr>
            <a:buFont typeface="+mj-lt"/>
            <a:buAutoNum type="arabicPeriod"/>
          </a:pPr>
          <a:r>
            <a:rPr lang="en-US" sz="1800" dirty="0">
              <a:latin typeface="Tenorite" panose="00000500000000000000" pitchFamily="2" charset="0"/>
            </a:rPr>
            <a:t>Perform </a:t>
          </a:r>
          <a:r>
            <a:rPr lang="en-US" sz="1800" b="1" dirty="0">
              <a:latin typeface="Tenorite" panose="00000500000000000000" pitchFamily="2" charset="0"/>
            </a:rPr>
            <a:t>biannual review of overall MarkeTrak subtype volumes </a:t>
          </a:r>
          <a:r>
            <a:rPr lang="en-US" sz="1800" dirty="0">
              <a:latin typeface="Tenorite" panose="00000500000000000000" pitchFamily="2" charset="0"/>
            </a:rPr>
            <a:t>for trends and the need for further performance analysis of various subtypes </a:t>
          </a:r>
        </a:p>
      </dgm:t>
    </dgm:pt>
    <dgm:pt modelId="{2C322DA2-E69D-4B24-9C6E-56EFB770D721}" type="parTrans" cxnId="{0C0627D0-77B0-49E8-9EF6-F2CE3CF3E03A}">
      <dgm:prSet/>
      <dgm:spPr/>
      <dgm:t>
        <a:bodyPr/>
        <a:lstStyle/>
        <a:p>
          <a:endParaRPr lang="en-US"/>
        </a:p>
      </dgm:t>
    </dgm:pt>
    <dgm:pt modelId="{DE90FDE1-99B1-4D34-9B1C-1236EEEDC54D}" type="sibTrans" cxnId="{0C0627D0-77B0-49E8-9EF6-F2CE3CF3E03A}">
      <dgm:prSet/>
      <dgm:spPr/>
      <dgm:t>
        <a:bodyPr/>
        <a:lstStyle/>
        <a:p>
          <a:endParaRPr lang="en-US"/>
        </a:p>
      </dgm:t>
    </dgm:pt>
    <dgm:pt modelId="{ADD92D21-1220-4275-85EE-1570023D54A6}">
      <dgm:prSet custT="1"/>
      <dgm:spPr/>
      <dgm:t>
        <a:bodyPr/>
        <a:lstStyle/>
        <a:p>
          <a:pPr>
            <a:buFont typeface="+mj-lt"/>
            <a:buAutoNum type="arabicPeriod"/>
          </a:pPr>
          <a:r>
            <a:rPr lang="en-US" sz="1800" dirty="0">
              <a:latin typeface="Tenorite" panose="00000500000000000000" pitchFamily="2" charset="0"/>
            </a:rPr>
            <a:t>Perform </a:t>
          </a:r>
          <a:r>
            <a:rPr lang="en-US" sz="1800" b="1" dirty="0">
              <a:latin typeface="Tenorite" panose="00000500000000000000" pitchFamily="2" charset="0"/>
            </a:rPr>
            <a:t>IAG &amp; MT data analysis </a:t>
          </a:r>
          <a:r>
            <a:rPr lang="en-US" sz="1800" dirty="0">
              <a:latin typeface="Tenorite" panose="00000500000000000000" pitchFamily="2" charset="0"/>
            </a:rPr>
            <a:t>using established framework to identify metrics/trends for market participants and market performance using ERCOT provided data</a:t>
          </a:r>
        </a:p>
      </dgm:t>
    </dgm:pt>
    <dgm:pt modelId="{9E2C652C-C564-496B-A506-A62E851991AA}" type="parTrans" cxnId="{35CEB4FD-4549-4C7D-8D2F-69A74444CF5A}">
      <dgm:prSet/>
      <dgm:spPr/>
      <dgm:t>
        <a:bodyPr/>
        <a:lstStyle/>
        <a:p>
          <a:endParaRPr lang="en-US"/>
        </a:p>
      </dgm:t>
    </dgm:pt>
    <dgm:pt modelId="{C95E5EC9-ABE9-4A9F-8DE6-854516EA7E58}" type="sibTrans" cxnId="{35CEB4FD-4549-4C7D-8D2F-69A74444CF5A}">
      <dgm:prSet/>
      <dgm:spPr/>
      <dgm:t>
        <a:bodyPr/>
        <a:lstStyle/>
        <a:p>
          <a:endParaRPr lang="en-US"/>
        </a:p>
      </dgm:t>
    </dgm:pt>
    <dgm:pt modelId="{2FDA1DB3-95A2-467C-A670-9EECD766E5A7}">
      <dgm:prSet phldrT="[Text]" custT="1"/>
      <dgm:spPr/>
      <dgm:t>
        <a:bodyPr/>
        <a:lstStyle/>
        <a:p>
          <a:pPr algn="l">
            <a:lnSpc>
              <a:spcPct val="90000"/>
            </a:lnSpc>
            <a:buFont typeface="+mj-lt"/>
            <a:buAutoNum type="arabicPeriod"/>
          </a:pPr>
          <a:endParaRPr lang="en-US" sz="1000" dirty="0">
            <a:latin typeface="Arial Rounded MT Bold" panose="020F0704030504030204" pitchFamily="34" charset="0"/>
          </a:endParaRPr>
        </a:p>
      </dgm:t>
    </dgm:pt>
    <dgm:pt modelId="{EF42BAFE-9AE1-4A15-86B6-45EAF93F6EAA}" type="parTrans" cxnId="{2EE6DBF9-EA85-4A90-AAC1-BB852D76C454}">
      <dgm:prSet/>
      <dgm:spPr/>
      <dgm:t>
        <a:bodyPr/>
        <a:lstStyle/>
        <a:p>
          <a:endParaRPr lang="en-US"/>
        </a:p>
      </dgm:t>
    </dgm:pt>
    <dgm:pt modelId="{F100518C-232A-41E1-9CA3-8DA1A6013D3C}" type="sibTrans" cxnId="{2EE6DBF9-EA85-4A90-AAC1-BB852D76C454}">
      <dgm:prSet/>
      <dgm:spPr/>
      <dgm:t>
        <a:bodyPr/>
        <a:lstStyle/>
        <a:p>
          <a:endParaRPr lang="en-US"/>
        </a:p>
      </dgm:t>
    </dgm:pt>
    <dgm:pt modelId="{67BFD765-DFB4-405A-8EDD-D72D1403E699}">
      <dgm:prSet custT="1"/>
      <dgm:spPr/>
      <dgm:t>
        <a:bodyPr/>
        <a:lstStyle/>
        <a:p>
          <a:pPr>
            <a:buFont typeface="+mj-lt"/>
            <a:buAutoNum type="alphaLcParenR"/>
          </a:pPr>
          <a:endParaRPr lang="en-US" sz="1800" b="1" dirty="0">
            <a:latin typeface="Tenorite" panose="00000500000000000000" pitchFamily="2" charset="0"/>
          </a:endParaRPr>
        </a:p>
      </dgm:t>
    </dgm:pt>
    <dgm:pt modelId="{F5CB40B2-F0D0-4D3E-BF2C-3B66F33E1D63}" type="parTrans" cxnId="{D391DF4D-0EB1-4E03-8E67-01033BDD9E65}">
      <dgm:prSet/>
      <dgm:spPr/>
      <dgm:t>
        <a:bodyPr/>
        <a:lstStyle/>
        <a:p>
          <a:endParaRPr lang="en-US"/>
        </a:p>
      </dgm:t>
    </dgm:pt>
    <dgm:pt modelId="{E203877B-590A-4B35-A024-CF83744A0964}" type="sibTrans" cxnId="{D391DF4D-0EB1-4E03-8E67-01033BDD9E65}">
      <dgm:prSet/>
      <dgm:spPr/>
      <dgm:t>
        <a:bodyPr/>
        <a:lstStyle/>
        <a:p>
          <a:endParaRPr lang="en-US"/>
        </a:p>
      </dgm:t>
    </dgm:pt>
    <dgm:pt modelId="{24AD94FD-09A8-40CC-B7E7-98124DC8B681}">
      <dgm:prSet custT="1"/>
      <dgm:spPr/>
      <dgm:t>
        <a:bodyPr/>
        <a:lstStyle/>
        <a:p>
          <a:pPr>
            <a:buFont typeface="+mj-lt"/>
            <a:buAutoNum type="arabicPeriod"/>
          </a:pPr>
          <a:endParaRPr lang="en-US" sz="1800" dirty="0">
            <a:latin typeface="Tenorite" panose="00000500000000000000" pitchFamily="2" charset="0"/>
          </a:endParaRPr>
        </a:p>
      </dgm:t>
    </dgm:pt>
    <dgm:pt modelId="{1BBEB616-8D86-4A77-99FE-7AC0FF4E5FA8}" type="parTrans" cxnId="{25E69303-5616-41FA-85D9-AADA99B66B24}">
      <dgm:prSet/>
      <dgm:spPr/>
      <dgm:t>
        <a:bodyPr/>
        <a:lstStyle/>
        <a:p>
          <a:endParaRPr lang="en-US"/>
        </a:p>
      </dgm:t>
    </dgm:pt>
    <dgm:pt modelId="{49DB9560-047F-48F7-B119-F9B30AF8DEB5}" type="sibTrans" cxnId="{25E69303-5616-41FA-85D9-AADA99B66B24}">
      <dgm:prSet/>
      <dgm:spPr/>
      <dgm:t>
        <a:bodyPr/>
        <a:lstStyle/>
        <a:p>
          <a:endParaRPr lang="en-US"/>
        </a:p>
      </dgm:t>
    </dgm:pt>
    <dgm:pt modelId="{BACFB20D-7EC1-464C-8ABC-470DF24BE4D2}">
      <dgm:prSet custT="1"/>
      <dgm:spPr/>
      <dgm:t>
        <a:bodyPr/>
        <a:lstStyle/>
        <a:p>
          <a:pPr>
            <a:buFont typeface="+mj-lt"/>
            <a:buAutoNum type="arabicPeriod"/>
          </a:pPr>
          <a:endParaRPr lang="en-US" sz="1800" dirty="0">
            <a:latin typeface="Tenorite" panose="00000500000000000000" pitchFamily="2" charset="0"/>
          </a:endParaRPr>
        </a:p>
      </dgm:t>
    </dgm:pt>
    <dgm:pt modelId="{887D8036-1885-484D-A85F-F49CE9C4DDCC}" type="parTrans" cxnId="{3FD6E3E9-B07B-4DD5-9133-760A513AAB31}">
      <dgm:prSet/>
      <dgm:spPr/>
      <dgm:t>
        <a:bodyPr/>
        <a:lstStyle/>
        <a:p>
          <a:endParaRPr lang="en-US"/>
        </a:p>
      </dgm:t>
    </dgm:pt>
    <dgm:pt modelId="{79B1C23F-028F-4344-8ADD-A602BE122BBD}" type="sibTrans" cxnId="{3FD6E3E9-B07B-4DD5-9133-760A513AAB31}">
      <dgm:prSet/>
      <dgm:spPr/>
      <dgm:t>
        <a:bodyPr/>
        <a:lstStyle/>
        <a:p>
          <a:endParaRPr lang="en-US"/>
        </a:p>
      </dgm:t>
    </dgm:pt>
    <dgm:pt modelId="{C0727D5E-6C12-4BCD-825A-84F5DCF3AFD4}" type="pres">
      <dgm:prSet presAssocID="{DE4B9EAB-636A-44C0-B4F9-D4AE4F66DB43}" presName="linear" presStyleCnt="0">
        <dgm:presLayoutVars>
          <dgm:dir/>
          <dgm:animLvl val="lvl"/>
          <dgm:resizeHandles val="exact"/>
        </dgm:presLayoutVars>
      </dgm:prSet>
      <dgm:spPr/>
    </dgm:pt>
    <dgm:pt modelId="{0C1C26A3-6F3E-4B3C-BD82-3281B4DA087C}" type="pres">
      <dgm:prSet presAssocID="{FA84BF92-43C6-4E94-A77F-6263E68B6783}" presName="parentLin" presStyleCnt="0"/>
      <dgm:spPr/>
    </dgm:pt>
    <dgm:pt modelId="{8D263EF1-990E-4235-B334-4F0671851AEE}" type="pres">
      <dgm:prSet presAssocID="{FA84BF92-43C6-4E94-A77F-6263E68B6783}" presName="parentLeftMargin" presStyleLbl="node1" presStyleIdx="0" presStyleCnt="1"/>
      <dgm:spPr/>
    </dgm:pt>
    <dgm:pt modelId="{4FC84B32-D1CC-469D-BDF0-F53E02EEAA9C}" type="pres">
      <dgm:prSet presAssocID="{FA84BF92-43C6-4E94-A77F-6263E68B6783}" presName="parentText" presStyleLbl="node1" presStyleIdx="0" presStyleCnt="1" custScaleX="157466" custScaleY="443179" custLinFactY="76986" custLinFactNeighborX="-100000" custLinFactNeighborY="100000">
        <dgm:presLayoutVars>
          <dgm:chMax val="0"/>
          <dgm:bulletEnabled val="1"/>
        </dgm:presLayoutVars>
      </dgm:prSet>
      <dgm:spPr>
        <a:prstGeom prst="rect">
          <a:avLst/>
        </a:prstGeom>
      </dgm:spPr>
    </dgm:pt>
    <dgm:pt modelId="{C9C22D64-4439-4069-B33D-D3976B592CC4}" type="pres">
      <dgm:prSet presAssocID="{FA84BF92-43C6-4E94-A77F-6263E68B6783}" presName="negativeSpace" presStyleCnt="0"/>
      <dgm:spPr/>
    </dgm:pt>
    <dgm:pt modelId="{12E172B9-01B0-436D-9684-1CCC8FA3FE5C}" type="pres">
      <dgm:prSet presAssocID="{FA84BF92-43C6-4E94-A77F-6263E68B6783}" presName="childText" presStyleLbl="conFgAcc1" presStyleIdx="0" presStyleCnt="1" custScaleY="113011" custLinFactY="-7569" custLinFactNeighborY="-100000">
        <dgm:presLayoutVars>
          <dgm:bulletEnabled val="1"/>
        </dgm:presLayoutVars>
      </dgm:prSet>
      <dgm:spPr/>
    </dgm:pt>
  </dgm:ptLst>
  <dgm:cxnLst>
    <dgm:cxn modelId="{C392F900-F35B-4112-B1F4-9593DF8A8CD6}" type="presOf" srcId="{ADD92D21-1220-4275-85EE-1570023D54A6}" destId="{12E172B9-01B0-436D-9684-1CCC8FA3FE5C}" srcOrd="0" destOrd="13" presId="urn:microsoft.com/office/officeart/2005/8/layout/list1"/>
    <dgm:cxn modelId="{25E69303-5616-41FA-85D9-AADA99B66B24}" srcId="{FA84BF92-43C6-4E94-A77F-6263E68B6783}" destId="{24AD94FD-09A8-40CC-B7E7-98124DC8B681}" srcOrd="6" destOrd="0" parTransId="{1BBEB616-8D86-4A77-99FE-7AC0FF4E5FA8}" sibTransId="{49DB9560-047F-48F7-B119-F9B30AF8DEB5}"/>
    <dgm:cxn modelId="{B2672E21-E8A2-4135-AB67-DB79BA2FD3F0}" type="presOf" srcId="{5CB1C606-2782-4645-B8D4-C560A08BF33F}" destId="{12E172B9-01B0-436D-9684-1CCC8FA3FE5C}" srcOrd="0" destOrd="1" presId="urn:microsoft.com/office/officeart/2005/8/layout/list1"/>
    <dgm:cxn modelId="{7CD3C927-671D-416D-A1D0-AB650FB04959}" type="presOf" srcId="{24AD94FD-09A8-40CC-B7E7-98124DC8B681}" destId="{12E172B9-01B0-436D-9684-1CCC8FA3FE5C}" srcOrd="0" destOrd="10" presId="urn:microsoft.com/office/officeart/2005/8/layout/list1"/>
    <dgm:cxn modelId="{4BCE8D29-5696-4CF8-BE2A-87435836A477}" type="presOf" srcId="{FA84BF92-43C6-4E94-A77F-6263E68B6783}" destId="{4FC84B32-D1CC-469D-BDF0-F53E02EEAA9C}" srcOrd="1" destOrd="0" presId="urn:microsoft.com/office/officeart/2005/8/layout/list1"/>
    <dgm:cxn modelId="{C7805960-ECC9-43E0-AAD8-F67026F4BC55}" type="presOf" srcId="{DE4B9EAB-636A-44C0-B4F9-D4AE4F66DB43}" destId="{C0727D5E-6C12-4BCD-825A-84F5DCF3AFD4}" srcOrd="0" destOrd="0" presId="urn:microsoft.com/office/officeart/2005/8/layout/list1"/>
    <dgm:cxn modelId="{33320C62-C43B-47FC-96AE-640F80DE87D7}" type="presOf" srcId="{FA84BF92-43C6-4E94-A77F-6263E68B6783}" destId="{8D263EF1-990E-4235-B334-4F0671851AEE}" srcOrd="0" destOrd="0" presId="urn:microsoft.com/office/officeart/2005/8/layout/list1"/>
    <dgm:cxn modelId="{C156F668-852F-448B-8C22-F935F4135B47}" type="presOf" srcId="{67BFD765-DFB4-405A-8EDD-D72D1403E699}" destId="{12E172B9-01B0-436D-9684-1CCC8FA3FE5C}" srcOrd="0" destOrd="8" presId="urn:microsoft.com/office/officeart/2005/8/layout/list1"/>
    <dgm:cxn modelId="{0BCC1969-732A-4F1E-BB5E-F30F3114E4A4}" type="presOf" srcId="{31B3C4CE-D0A0-4CB5-B38F-11A90260F345}" destId="{12E172B9-01B0-436D-9684-1CCC8FA3FE5C}" srcOrd="0" destOrd="9" presId="urn:microsoft.com/office/officeart/2005/8/layout/list1"/>
    <dgm:cxn modelId="{EB4EE34C-09F5-43F2-99D7-51A415DE2B5C}" srcId="{FA84BF92-43C6-4E94-A77F-6263E68B6783}" destId="{0E50545D-E6C9-4792-9306-D3ABFB4FA61D}" srcOrd="0" destOrd="0" parTransId="{4B8D7968-42F9-4319-8AA8-D2E9C6F8905A}" sibTransId="{C48ECF8E-D9A8-42BA-998C-D6D98EF9385D}"/>
    <dgm:cxn modelId="{D391DF4D-0EB1-4E03-8E67-01033BDD9E65}" srcId="{FF8F69F5-1B3D-45EE-BDD1-340B0D74891D}" destId="{67BFD765-DFB4-405A-8EDD-D72D1403E699}" srcOrd="3" destOrd="0" parTransId="{F5CB40B2-F0D0-4D3E-BF2C-3B66F33E1D63}" sibTransId="{E203877B-590A-4B35-A024-CF83744A0964}"/>
    <dgm:cxn modelId="{20DB166E-A731-4567-8CF8-4A4E52E55487}" type="presOf" srcId="{B7A09F24-7467-406A-A7A3-0E531B465C7F}" destId="{12E172B9-01B0-436D-9684-1CCC8FA3FE5C}" srcOrd="0" destOrd="6" presId="urn:microsoft.com/office/officeart/2005/8/layout/list1"/>
    <dgm:cxn modelId="{8E879A50-1D07-4EBC-ADFA-8EE131CF3DBF}" type="presOf" srcId="{FA431C16-E485-4564-A67A-A178165882DA}" destId="{12E172B9-01B0-436D-9684-1CCC8FA3FE5C}" srcOrd="0" destOrd="7" presId="urn:microsoft.com/office/officeart/2005/8/layout/list1"/>
    <dgm:cxn modelId="{98488552-49F3-4666-8192-AD7EFB388252}" srcId="{FA84BF92-43C6-4E94-A77F-6263E68B6783}" destId="{FF8F69F5-1B3D-45EE-BDD1-340B0D74891D}" srcOrd="4" destOrd="0" parTransId="{3459238B-5B1B-4FEA-8711-E4BF4A73BC00}" sibTransId="{5CCFF188-8B7E-4855-B0A5-B088A85F1D6A}"/>
    <dgm:cxn modelId="{DDB63153-9198-4001-ABE2-E6E0ED940A5C}" srcId="{FA84BF92-43C6-4E94-A77F-6263E68B6783}" destId="{31B3C4CE-D0A0-4CB5-B38F-11A90260F345}" srcOrd="5" destOrd="0" parTransId="{B46AF7C4-5A63-4E87-920D-D1D04378245C}" sibTransId="{791C4C71-7D2F-4274-B711-B47C06E13AA1}"/>
    <dgm:cxn modelId="{C39C7778-5F86-432F-A972-C89940D34E48}" type="presOf" srcId="{82581FB1-463F-4F4C-BA0A-2CB8E902F4AB}" destId="{12E172B9-01B0-436D-9684-1CCC8FA3FE5C}" srcOrd="0" destOrd="11" presId="urn:microsoft.com/office/officeart/2005/8/layout/list1"/>
    <dgm:cxn modelId="{B568F27B-0E85-4EAC-B2DE-81C9E77FC4FB}" srcId="{DE4B9EAB-636A-44C0-B4F9-D4AE4F66DB43}" destId="{FA84BF92-43C6-4E94-A77F-6263E68B6783}" srcOrd="0" destOrd="0" parTransId="{AC2F3C19-8AC1-497A-9C58-F4EC2BFCFF7F}" sibTransId="{9D7AE265-07BF-4007-A381-FB05BD763012}"/>
    <dgm:cxn modelId="{6C8F3281-AB32-4FA7-8EFF-2C99BCEB9260}" srcId="{FA84BF92-43C6-4E94-A77F-6263E68B6783}" destId="{5CB1C606-2782-4645-B8D4-C560A08BF33F}" srcOrd="1" destOrd="0" parTransId="{0E32ED79-9971-4A3E-8823-94A797252B6A}" sibTransId="{1B620A9F-6DE6-437C-9794-DAFD80E2988C}"/>
    <dgm:cxn modelId="{7270448A-6E7D-4344-9589-1DBC8939C945}" type="presOf" srcId="{0E50545D-E6C9-4792-9306-D3ABFB4FA61D}" destId="{12E172B9-01B0-436D-9684-1CCC8FA3FE5C}" srcOrd="0" destOrd="0" presId="urn:microsoft.com/office/officeart/2005/8/layout/list1"/>
    <dgm:cxn modelId="{83F89E9F-4CF3-40A9-A2E3-0FB374BD20CB}" type="presOf" srcId="{047A02B9-3FF9-44A1-B95D-032312F6CEC4}" destId="{12E172B9-01B0-436D-9684-1CCC8FA3FE5C}" srcOrd="0" destOrd="5" presId="urn:microsoft.com/office/officeart/2005/8/layout/list1"/>
    <dgm:cxn modelId="{4031AE9F-6B2B-45E4-9B0D-8C05B36D97E6}" type="presOf" srcId="{FF8F69F5-1B3D-45EE-BDD1-340B0D74891D}" destId="{12E172B9-01B0-436D-9684-1CCC8FA3FE5C}" srcOrd="0" destOrd="4" presId="urn:microsoft.com/office/officeart/2005/8/layout/list1"/>
    <dgm:cxn modelId="{94A9E7B9-456E-4037-B280-68408C2DA2C3}" srcId="{FA84BF92-43C6-4E94-A77F-6263E68B6783}" destId="{2A848407-044E-4A6A-862A-E88C602041E8}" srcOrd="3" destOrd="0" parTransId="{B5047BBA-80E9-403C-B242-F1F03DBA0441}" sibTransId="{5D727B9D-6685-49B2-9C71-971E8709399B}"/>
    <dgm:cxn modelId="{4E3626C9-847B-4908-B14F-C7AEB814E2A4}" type="presOf" srcId="{BACFB20D-7EC1-464C-8ABC-470DF24BE4D2}" destId="{12E172B9-01B0-436D-9684-1CCC8FA3FE5C}" srcOrd="0" destOrd="12" presId="urn:microsoft.com/office/officeart/2005/8/layout/list1"/>
    <dgm:cxn modelId="{3A3E1BCA-0EAE-4D7C-AC9D-F36123B51711}" type="presOf" srcId="{2FDA1DB3-95A2-467C-A670-9EECD766E5A7}" destId="{12E172B9-01B0-436D-9684-1CCC8FA3FE5C}" srcOrd="0" destOrd="2" presId="urn:microsoft.com/office/officeart/2005/8/layout/list1"/>
    <dgm:cxn modelId="{A98E8CCC-8521-4652-AF1B-770CD2F53912}" srcId="{FF8F69F5-1B3D-45EE-BDD1-340B0D74891D}" destId="{047A02B9-3FF9-44A1-B95D-032312F6CEC4}" srcOrd="0" destOrd="0" parTransId="{A68FFD7B-E663-45D5-91C2-2403DB0D5594}" sibTransId="{9BD7F00C-3376-44AA-864F-6228F1487332}"/>
    <dgm:cxn modelId="{0C0627D0-77B0-49E8-9EF6-F2CE3CF3E03A}" srcId="{FA84BF92-43C6-4E94-A77F-6263E68B6783}" destId="{82581FB1-463F-4F4C-BA0A-2CB8E902F4AB}" srcOrd="7" destOrd="0" parTransId="{2C322DA2-E69D-4B24-9C6E-56EFB770D721}" sibTransId="{DE90FDE1-99B1-4D34-9B1C-1236EEEDC54D}"/>
    <dgm:cxn modelId="{FE4611D4-3AEE-4E61-8EE4-00953E66C6C3}" type="presOf" srcId="{2A848407-044E-4A6A-862A-E88C602041E8}" destId="{12E172B9-01B0-436D-9684-1CCC8FA3FE5C}" srcOrd="0" destOrd="3" presId="urn:microsoft.com/office/officeart/2005/8/layout/list1"/>
    <dgm:cxn modelId="{EE9091E9-2D27-4FBC-A5B6-E639A95B884A}" srcId="{FF8F69F5-1B3D-45EE-BDD1-340B0D74891D}" destId="{FA431C16-E485-4564-A67A-A178165882DA}" srcOrd="2" destOrd="0" parTransId="{E486ABCD-C0E2-481F-8F30-45327B3B1B54}" sibTransId="{E87B62BE-35E6-4FFC-9C03-9AE20499BEFA}"/>
    <dgm:cxn modelId="{3FD6E3E9-B07B-4DD5-9133-760A513AAB31}" srcId="{FA84BF92-43C6-4E94-A77F-6263E68B6783}" destId="{BACFB20D-7EC1-464C-8ABC-470DF24BE4D2}" srcOrd="8" destOrd="0" parTransId="{887D8036-1885-484D-A85F-F49CE9C4DDCC}" sibTransId="{79B1C23F-028F-4344-8ADD-A602BE122BBD}"/>
    <dgm:cxn modelId="{2EE6DBF9-EA85-4A90-AAC1-BB852D76C454}" srcId="{FA84BF92-43C6-4E94-A77F-6263E68B6783}" destId="{2FDA1DB3-95A2-467C-A670-9EECD766E5A7}" srcOrd="2" destOrd="0" parTransId="{EF42BAFE-9AE1-4A15-86B6-45EAF93F6EAA}" sibTransId="{F100518C-232A-41E1-9CA3-8DA1A6013D3C}"/>
    <dgm:cxn modelId="{35CEB4FD-4549-4C7D-8D2F-69A74444CF5A}" srcId="{FA84BF92-43C6-4E94-A77F-6263E68B6783}" destId="{ADD92D21-1220-4275-85EE-1570023D54A6}" srcOrd="9" destOrd="0" parTransId="{9E2C652C-C564-496B-A506-A62E851991AA}" sibTransId="{C95E5EC9-ABE9-4A9F-8DE6-854516EA7E58}"/>
    <dgm:cxn modelId="{159D8DFE-DEFD-493A-9056-2255A46B035B}" srcId="{FF8F69F5-1B3D-45EE-BDD1-340B0D74891D}" destId="{B7A09F24-7467-406A-A7A3-0E531B465C7F}" srcOrd="1" destOrd="0" parTransId="{B38956D3-311A-4DDF-8CC9-9A39141B537C}" sibTransId="{F7A13427-ED5E-4518-88A7-5FA2B2033FE2}"/>
    <dgm:cxn modelId="{D54E0A0A-A053-4980-A578-2021456ACE82}" type="presParOf" srcId="{C0727D5E-6C12-4BCD-825A-84F5DCF3AFD4}" destId="{0C1C26A3-6F3E-4B3C-BD82-3281B4DA087C}" srcOrd="0" destOrd="0" presId="urn:microsoft.com/office/officeart/2005/8/layout/list1"/>
    <dgm:cxn modelId="{5E2FA87F-495A-47E1-87D1-96EA0DC43CD9}" type="presParOf" srcId="{0C1C26A3-6F3E-4B3C-BD82-3281B4DA087C}" destId="{8D263EF1-990E-4235-B334-4F0671851AEE}" srcOrd="0" destOrd="0" presId="urn:microsoft.com/office/officeart/2005/8/layout/list1"/>
    <dgm:cxn modelId="{65B732AF-1491-48A0-BDBB-4321A532662C}" type="presParOf" srcId="{0C1C26A3-6F3E-4B3C-BD82-3281B4DA087C}" destId="{4FC84B32-D1CC-469D-BDF0-F53E02EEAA9C}" srcOrd="1" destOrd="0" presId="urn:microsoft.com/office/officeart/2005/8/layout/list1"/>
    <dgm:cxn modelId="{6927FE29-DEFD-40AB-9EFB-AA0CDACE3743}" type="presParOf" srcId="{C0727D5E-6C12-4BCD-825A-84F5DCF3AFD4}" destId="{C9C22D64-4439-4069-B33D-D3976B592CC4}" srcOrd="1" destOrd="0" presId="urn:microsoft.com/office/officeart/2005/8/layout/list1"/>
    <dgm:cxn modelId="{3C435E92-E3A0-4C87-94C1-BECEEBBD5266}" type="presParOf" srcId="{C0727D5E-6C12-4BCD-825A-84F5DCF3AFD4}" destId="{12E172B9-01B0-436D-9684-1CCC8FA3FE5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l"/>
          <a:r>
            <a:rPr lang="en-US" sz="2400" dirty="0">
              <a:latin typeface="Arial Rounded MT Bold" panose="020F0704030504030204" pitchFamily="34" charset="0"/>
            </a:rPr>
            <a:t>2024 Goals - continued</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2A848407-044E-4A6A-862A-E88C602041E8}">
      <dgm:prSet phldrT="[Text]" custT="1"/>
      <dgm:spPr/>
      <dgm:t>
        <a:bodyPr/>
        <a:lstStyle/>
        <a:p>
          <a:pPr algn="l">
            <a:lnSpc>
              <a:spcPct val="90000"/>
            </a:lnSpc>
            <a:buFont typeface="+mj-lt"/>
            <a:buAutoNum type="arabicPeriod"/>
          </a:pPr>
          <a:endParaRPr lang="en-US" sz="1000" dirty="0">
            <a:latin typeface="Arial Rounded MT Bold" panose="020F0704030504030204" pitchFamily="34" charset="0"/>
          </a:endParaRPr>
        </a:p>
      </dgm:t>
    </dgm:pt>
    <dgm:pt modelId="{B5047BBA-80E9-403C-B242-F1F03DBA0441}" type="parTrans" cxnId="{94A9E7B9-456E-4037-B280-68408C2DA2C3}">
      <dgm:prSet/>
      <dgm:spPr/>
      <dgm:t>
        <a:bodyPr/>
        <a:lstStyle/>
        <a:p>
          <a:endParaRPr lang="en-US"/>
        </a:p>
      </dgm:t>
    </dgm:pt>
    <dgm:pt modelId="{5D727B9D-6685-49B2-9C71-971E8709399B}" type="sibTrans" cxnId="{94A9E7B9-456E-4037-B280-68408C2DA2C3}">
      <dgm:prSet/>
      <dgm:spPr/>
      <dgm:t>
        <a:bodyPr/>
        <a:lstStyle/>
        <a:p>
          <a:endParaRPr lang="en-US"/>
        </a:p>
      </dgm:t>
    </dgm:pt>
    <dgm:pt modelId="{FF8F69F5-1B3D-45EE-BDD1-340B0D74891D}">
      <dgm:prSet phldrT="[Text]" custT="1"/>
      <dgm:spPr/>
      <dgm:t>
        <a:bodyPr/>
        <a:lstStyle/>
        <a:p>
          <a:pPr algn="l">
            <a:lnSpc>
              <a:spcPct val="90000"/>
            </a:lnSpc>
            <a:buFont typeface="+mj-lt"/>
            <a:buAutoNum type="arabicPeriod" startAt="5"/>
          </a:pPr>
          <a:r>
            <a:rPr lang="en-US" sz="2000" dirty="0">
              <a:latin typeface="Tenorite" panose="00000500000000000000" pitchFamily="2" charset="0"/>
            </a:rPr>
            <a:t>Perform monthly review of the Retail Market Services and Market Data Transparency Service Level Agreements </a:t>
          </a:r>
          <a:r>
            <a:rPr lang="en-US" sz="2000" b="1" dirty="0">
              <a:latin typeface="Tenorite" panose="00000500000000000000" pitchFamily="2" charset="0"/>
            </a:rPr>
            <a:t>(SLAs), </a:t>
          </a:r>
          <a:r>
            <a:rPr lang="en-US" sz="2000" dirty="0">
              <a:latin typeface="Tenorite" panose="00000500000000000000" pitchFamily="2" charset="0"/>
            </a:rPr>
            <a:t>including Listserv performance, and work with ERCOT to evaluate and implement any potential changes, as needed</a:t>
          </a:r>
        </a:p>
      </dgm:t>
    </dgm:pt>
    <dgm:pt modelId="{3459238B-5B1B-4FEA-8711-E4BF4A73BC00}" type="parTrans" cxnId="{98488552-49F3-4666-8192-AD7EFB388252}">
      <dgm:prSet/>
      <dgm:spPr/>
      <dgm:t>
        <a:bodyPr/>
        <a:lstStyle/>
        <a:p>
          <a:endParaRPr lang="en-US"/>
        </a:p>
      </dgm:t>
    </dgm:pt>
    <dgm:pt modelId="{5CCFF188-8B7E-4855-B0A5-B088A85F1D6A}" type="sibTrans" cxnId="{98488552-49F3-4666-8192-AD7EFB388252}">
      <dgm:prSet/>
      <dgm:spPr/>
      <dgm:t>
        <a:bodyPr/>
        <a:lstStyle/>
        <a:p>
          <a:endParaRPr lang="en-US"/>
        </a:p>
      </dgm:t>
    </dgm:pt>
    <dgm:pt modelId="{0E50545D-E6C9-4792-9306-D3ABFB4FA61D}">
      <dgm:prSet phldrT="[Text]" custT="1"/>
      <dgm:spPr/>
      <dgm:t>
        <a:bodyPr/>
        <a:lstStyle/>
        <a:p>
          <a:pPr algn="l">
            <a:lnSpc>
              <a:spcPct val="90000"/>
            </a:lnSpc>
            <a:buFont typeface="+mj-lt"/>
            <a:buAutoNum type="arabicPeriod"/>
          </a:pPr>
          <a:endParaRPr lang="en-US" sz="1600" dirty="0">
            <a:latin typeface="Arial Rounded MT Bold" panose="020F0704030504030204" pitchFamily="34" charset="0"/>
          </a:endParaRPr>
        </a:p>
      </dgm:t>
    </dgm:pt>
    <dgm:pt modelId="{4B8D7968-42F9-4319-8AA8-D2E9C6F8905A}" type="parTrans" cxnId="{EB4EE34C-09F5-43F2-99D7-51A415DE2B5C}">
      <dgm:prSet/>
      <dgm:spPr/>
      <dgm:t>
        <a:bodyPr/>
        <a:lstStyle/>
        <a:p>
          <a:endParaRPr lang="en-US"/>
        </a:p>
      </dgm:t>
    </dgm:pt>
    <dgm:pt modelId="{C48ECF8E-D9A8-42BA-998C-D6D98EF9385D}" type="sibTrans" cxnId="{EB4EE34C-09F5-43F2-99D7-51A415DE2B5C}">
      <dgm:prSet/>
      <dgm:spPr/>
      <dgm:t>
        <a:bodyPr/>
        <a:lstStyle/>
        <a:p>
          <a:endParaRPr lang="en-US"/>
        </a:p>
      </dgm:t>
    </dgm:pt>
    <dgm:pt modelId="{2FDA1DB3-95A2-467C-A670-9EECD766E5A7}">
      <dgm:prSet phldrT="[Text]" custT="1"/>
      <dgm:spPr/>
      <dgm:t>
        <a:bodyPr/>
        <a:lstStyle/>
        <a:p>
          <a:pPr algn="l">
            <a:lnSpc>
              <a:spcPct val="90000"/>
            </a:lnSpc>
            <a:buFont typeface="+mj-lt"/>
            <a:buAutoNum type="arabicPeriod"/>
          </a:pPr>
          <a:endParaRPr lang="en-US" sz="1000" dirty="0">
            <a:latin typeface="Arial Rounded MT Bold" panose="020F0704030504030204" pitchFamily="34" charset="0"/>
          </a:endParaRPr>
        </a:p>
      </dgm:t>
    </dgm:pt>
    <dgm:pt modelId="{EF42BAFE-9AE1-4A15-86B6-45EAF93F6EAA}" type="parTrans" cxnId="{2EE6DBF9-EA85-4A90-AAC1-BB852D76C454}">
      <dgm:prSet/>
      <dgm:spPr/>
      <dgm:t>
        <a:bodyPr/>
        <a:lstStyle/>
        <a:p>
          <a:endParaRPr lang="en-US"/>
        </a:p>
      </dgm:t>
    </dgm:pt>
    <dgm:pt modelId="{F100518C-232A-41E1-9CA3-8DA1A6013D3C}" type="sibTrans" cxnId="{2EE6DBF9-EA85-4A90-AAC1-BB852D76C454}">
      <dgm:prSet/>
      <dgm:spPr/>
      <dgm:t>
        <a:bodyPr/>
        <a:lstStyle/>
        <a:p>
          <a:endParaRPr lang="en-US"/>
        </a:p>
      </dgm:t>
    </dgm:pt>
    <dgm:pt modelId="{39B369B3-68E1-48E1-B367-5B55130F1C90}">
      <dgm:prSet custT="1"/>
      <dgm:spPr/>
      <dgm:t>
        <a:bodyPr/>
        <a:lstStyle/>
        <a:p>
          <a:pPr>
            <a:buFont typeface="+mj-lt"/>
            <a:buAutoNum type="arabicPeriod" startAt="6"/>
          </a:pPr>
          <a:r>
            <a:rPr lang="en-US" sz="2000" dirty="0">
              <a:latin typeface="Tenorite" panose="00000500000000000000" pitchFamily="2" charset="0"/>
            </a:rPr>
            <a:t>Review the quarterly ERCOT </a:t>
          </a:r>
          <a:r>
            <a:rPr lang="en-US" sz="2000" b="1" dirty="0">
              <a:latin typeface="Tenorite" panose="00000500000000000000" pitchFamily="2" charset="0"/>
            </a:rPr>
            <a:t>Retail Market Performance Measures</a:t>
          </a:r>
          <a:r>
            <a:rPr lang="en-US" sz="2000" dirty="0">
              <a:latin typeface="Tenorite" panose="00000500000000000000" pitchFamily="2" charset="0"/>
            </a:rPr>
            <a:t>, as needed</a:t>
          </a:r>
        </a:p>
      </dgm:t>
    </dgm:pt>
    <dgm:pt modelId="{5D8157DB-B92D-4029-8278-017B0C29B1B0}" type="parTrans" cxnId="{1ABD70BE-4BE5-40F3-B4F5-52C23D010C1A}">
      <dgm:prSet/>
      <dgm:spPr/>
      <dgm:t>
        <a:bodyPr/>
        <a:lstStyle/>
        <a:p>
          <a:endParaRPr lang="en-US"/>
        </a:p>
      </dgm:t>
    </dgm:pt>
    <dgm:pt modelId="{D029D921-025D-4F44-8386-D5F6C3DC452F}" type="sibTrans" cxnId="{1ABD70BE-4BE5-40F3-B4F5-52C23D010C1A}">
      <dgm:prSet/>
      <dgm:spPr/>
      <dgm:t>
        <a:bodyPr/>
        <a:lstStyle/>
        <a:p>
          <a:endParaRPr lang="en-US"/>
        </a:p>
      </dgm:t>
    </dgm:pt>
    <dgm:pt modelId="{0DABB15F-93F9-4E27-AD27-13516CCA4B9B}">
      <dgm:prSet custT="1"/>
      <dgm:spPr/>
      <dgm:t>
        <a:bodyPr/>
        <a:lstStyle/>
        <a:p>
          <a:pPr>
            <a:buFont typeface="+mj-lt"/>
            <a:buAutoNum type="arabicPeriod" startAt="6"/>
          </a:pPr>
          <a:r>
            <a:rPr lang="en-US" sz="2000" dirty="0">
              <a:latin typeface="Tenorite" panose="00000500000000000000" pitchFamily="2" charset="0"/>
            </a:rPr>
            <a:t>Support ERCOT </a:t>
          </a:r>
          <a:r>
            <a:rPr lang="en-US" sz="2000" b="1" dirty="0">
              <a:latin typeface="Tenorite" panose="00000500000000000000" pitchFamily="2" charset="0"/>
            </a:rPr>
            <a:t>resolution efforts </a:t>
          </a:r>
          <a:r>
            <a:rPr lang="en-US" sz="2000" dirty="0">
              <a:latin typeface="Tenorite" panose="00000500000000000000" pitchFamily="2" charset="0"/>
            </a:rPr>
            <a:t>in addressing each outage and/or degradation of service</a:t>
          </a:r>
        </a:p>
      </dgm:t>
    </dgm:pt>
    <dgm:pt modelId="{130F2F9E-8818-47F8-85BE-19A8C14DC169}" type="parTrans" cxnId="{5CE3B18F-D54A-4DBB-8017-D4532637BD9A}">
      <dgm:prSet/>
      <dgm:spPr/>
      <dgm:t>
        <a:bodyPr/>
        <a:lstStyle/>
        <a:p>
          <a:endParaRPr lang="en-US"/>
        </a:p>
      </dgm:t>
    </dgm:pt>
    <dgm:pt modelId="{678D56F7-6951-48F9-91BA-FE4301F8496F}" type="sibTrans" cxnId="{5CE3B18F-D54A-4DBB-8017-D4532637BD9A}">
      <dgm:prSet/>
      <dgm:spPr/>
      <dgm:t>
        <a:bodyPr/>
        <a:lstStyle/>
        <a:p>
          <a:endParaRPr lang="en-US"/>
        </a:p>
      </dgm:t>
    </dgm:pt>
    <dgm:pt modelId="{E89DCD78-91AE-4125-AA95-0549EA22EA9F}">
      <dgm:prSet phldrT="[Text]" custT="1"/>
      <dgm:spPr/>
      <dgm:t>
        <a:bodyPr/>
        <a:lstStyle/>
        <a:p>
          <a:pPr algn="l">
            <a:lnSpc>
              <a:spcPct val="90000"/>
            </a:lnSpc>
            <a:buFont typeface="+mj-lt"/>
            <a:buAutoNum type="arabicPeriod" startAt="5"/>
          </a:pPr>
          <a:endParaRPr lang="en-US" sz="2000" dirty="0">
            <a:latin typeface="Tenorite" panose="00000500000000000000" pitchFamily="2" charset="0"/>
          </a:endParaRPr>
        </a:p>
      </dgm:t>
    </dgm:pt>
    <dgm:pt modelId="{CD54A851-BFE7-44FB-B96A-9DE5126306E0}" type="parTrans" cxnId="{6DC9C133-00F0-45F1-AE2B-852F3AF71E5E}">
      <dgm:prSet/>
      <dgm:spPr/>
      <dgm:t>
        <a:bodyPr/>
        <a:lstStyle/>
        <a:p>
          <a:endParaRPr lang="en-US"/>
        </a:p>
      </dgm:t>
    </dgm:pt>
    <dgm:pt modelId="{ED6F09C7-0A7F-452E-8C6A-1E00241E8739}" type="sibTrans" cxnId="{6DC9C133-00F0-45F1-AE2B-852F3AF71E5E}">
      <dgm:prSet/>
      <dgm:spPr/>
      <dgm:t>
        <a:bodyPr/>
        <a:lstStyle/>
        <a:p>
          <a:endParaRPr lang="en-US"/>
        </a:p>
      </dgm:t>
    </dgm:pt>
    <dgm:pt modelId="{F0E783F2-24A0-4E0F-A74F-D28AB98AA86D}">
      <dgm:prSet custT="1"/>
      <dgm:spPr/>
      <dgm:t>
        <a:bodyPr/>
        <a:lstStyle/>
        <a:p>
          <a:pPr>
            <a:buFont typeface="+mj-lt"/>
            <a:buAutoNum type="arabicPeriod" startAt="6"/>
          </a:pPr>
          <a:endParaRPr lang="en-US" sz="2000" dirty="0">
            <a:latin typeface="Tenorite" panose="00000500000000000000" pitchFamily="2" charset="0"/>
          </a:endParaRPr>
        </a:p>
      </dgm:t>
    </dgm:pt>
    <dgm:pt modelId="{BD070664-9B03-4CD5-BA86-072B696A47EF}" type="parTrans" cxnId="{54D2356E-3042-47DA-8C01-D72553BAAEA6}">
      <dgm:prSet/>
      <dgm:spPr/>
      <dgm:t>
        <a:bodyPr/>
        <a:lstStyle/>
        <a:p>
          <a:endParaRPr lang="en-US"/>
        </a:p>
      </dgm:t>
    </dgm:pt>
    <dgm:pt modelId="{A089EF61-E210-4141-99FB-7931830B1D33}" type="sibTrans" cxnId="{54D2356E-3042-47DA-8C01-D72553BAAEA6}">
      <dgm:prSet/>
      <dgm:spPr/>
      <dgm:t>
        <a:bodyPr/>
        <a:lstStyle/>
        <a:p>
          <a:endParaRPr lang="en-US"/>
        </a:p>
      </dgm:t>
    </dgm:pt>
    <dgm:pt modelId="{C0727D5E-6C12-4BCD-825A-84F5DCF3AFD4}" type="pres">
      <dgm:prSet presAssocID="{DE4B9EAB-636A-44C0-B4F9-D4AE4F66DB43}" presName="linear" presStyleCnt="0">
        <dgm:presLayoutVars>
          <dgm:dir/>
          <dgm:animLvl val="lvl"/>
          <dgm:resizeHandles val="exact"/>
        </dgm:presLayoutVars>
      </dgm:prSet>
      <dgm:spPr/>
    </dgm:pt>
    <dgm:pt modelId="{0C1C26A3-6F3E-4B3C-BD82-3281B4DA087C}" type="pres">
      <dgm:prSet presAssocID="{FA84BF92-43C6-4E94-A77F-6263E68B6783}" presName="parentLin" presStyleCnt="0"/>
      <dgm:spPr/>
    </dgm:pt>
    <dgm:pt modelId="{8D263EF1-990E-4235-B334-4F0671851AEE}" type="pres">
      <dgm:prSet presAssocID="{FA84BF92-43C6-4E94-A77F-6263E68B6783}" presName="parentLeftMargin" presStyleLbl="node1" presStyleIdx="0" presStyleCnt="1"/>
      <dgm:spPr/>
    </dgm:pt>
    <dgm:pt modelId="{4FC84B32-D1CC-469D-BDF0-F53E02EEAA9C}" type="pres">
      <dgm:prSet presAssocID="{FA84BF92-43C6-4E94-A77F-6263E68B6783}" presName="parentText" presStyleLbl="node1" presStyleIdx="0" presStyleCnt="1" custScaleX="157466" custScaleY="46876" custLinFactNeighborX="-100000" custLinFactNeighborY="2901">
        <dgm:presLayoutVars>
          <dgm:chMax val="0"/>
          <dgm:bulletEnabled val="1"/>
        </dgm:presLayoutVars>
      </dgm:prSet>
      <dgm:spPr>
        <a:prstGeom prst="rect">
          <a:avLst/>
        </a:prstGeom>
      </dgm:spPr>
    </dgm:pt>
    <dgm:pt modelId="{C9C22D64-4439-4069-B33D-D3976B592CC4}" type="pres">
      <dgm:prSet presAssocID="{FA84BF92-43C6-4E94-A77F-6263E68B6783}" presName="negativeSpace" presStyleCnt="0"/>
      <dgm:spPr/>
    </dgm:pt>
    <dgm:pt modelId="{12E172B9-01B0-436D-9684-1CCC8FA3FE5C}" type="pres">
      <dgm:prSet presAssocID="{FA84BF92-43C6-4E94-A77F-6263E68B6783}" presName="childText" presStyleLbl="conFgAcc1" presStyleIdx="0" presStyleCnt="1" custScaleY="113011" custLinFactY="-7569" custLinFactNeighborY="-100000">
        <dgm:presLayoutVars>
          <dgm:bulletEnabled val="1"/>
        </dgm:presLayoutVars>
      </dgm:prSet>
      <dgm:spPr/>
    </dgm:pt>
  </dgm:ptLst>
  <dgm:cxnLst>
    <dgm:cxn modelId="{A2356623-05BE-420C-BB15-6FA59F8346A4}" type="presOf" srcId="{39B369B3-68E1-48E1-B367-5B55130F1C90}" destId="{12E172B9-01B0-436D-9684-1CCC8FA3FE5C}" srcOrd="0" destOrd="5" presId="urn:microsoft.com/office/officeart/2005/8/layout/list1"/>
    <dgm:cxn modelId="{4BCE8D29-5696-4CF8-BE2A-87435836A477}" type="presOf" srcId="{FA84BF92-43C6-4E94-A77F-6263E68B6783}" destId="{4FC84B32-D1CC-469D-BDF0-F53E02EEAA9C}" srcOrd="1" destOrd="0" presId="urn:microsoft.com/office/officeart/2005/8/layout/list1"/>
    <dgm:cxn modelId="{47E82D2B-0BBD-4076-B29E-DC3568A97D38}" type="presOf" srcId="{E89DCD78-91AE-4125-AA95-0549EA22EA9F}" destId="{12E172B9-01B0-436D-9684-1CCC8FA3FE5C}" srcOrd="0" destOrd="4" presId="urn:microsoft.com/office/officeart/2005/8/layout/list1"/>
    <dgm:cxn modelId="{D1B6742B-E6E1-4DF9-9034-54CB14A70802}" type="presOf" srcId="{F0E783F2-24A0-4E0F-A74F-D28AB98AA86D}" destId="{12E172B9-01B0-436D-9684-1CCC8FA3FE5C}" srcOrd="0" destOrd="6" presId="urn:microsoft.com/office/officeart/2005/8/layout/list1"/>
    <dgm:cxn modelId="{6DC9C133-00F0-45F1-AE2B-852F3AF71E5E}" srcId="{FA84BF92-43C6-4E94-A77F-6263E68B6783}" destId="{E89DCD78-91AE-4125-AA95-0549EA22EA9F}" srcOrd="4" destOrd="0" parTransId="{CD54A851-BFE7-44FB-B96A-9DE5126306E0}" sibTransId="{ED6F09C7-0A7F-452E-8C6A-1E00241E8739}"/>
    <dgm:cxn modelId="{C7805960-ECC9-43E0-AAD8-F67026F4BC55}" type="presOf" srcId="{DE4B9EAB-636A-44C0-B4F9-D4AE4F66DB43}" destId="{C0727D5E-6C12-4BCD-825A-84F5DCF3AFD4}" srcOrd="0" destOrd="0" presId="urn:microsoft.com/office/officeart/2005/8/layout/list1"/>
    <dgm:cxn modelId="{33320C62-C43B-47FC-96AE-640F80DE87D7}" type="presOf" srcId="{FA84BF92-43C6-4E94-A77F-6263E68B6783}" destId="{8D263EF1-990E-4235-B334-4F0671851AEE}" srcOrd="0" destOrd="0" presId="urn:microsoft.com/office/officeart/2005/8/layout/list1"/>
    <dgm:cxn modelId="{EB4EE34C-09F5-43F2-99D7-51A415DE2B5C}" srcId="{FA84BF92-43C6-4E94-A77F-6263E68B6783}" destId="{0E50545D-E6C9-4792-9306-D3ABFB4FA61D}" srcOrd="0" destOrd="0" parTransId="{4B8D7968-42F9-4319-8AA8-D2E9C6F8905A}" sibTransId="{C48ECF8E-D9A8-42BA-998C-D6D98EF9385D}"/>
    <dgm:cxn modelId="{54D2356E-3042-47DA-8C01-D72553BAAEA6}" srcId="{FA84BF92-43C6-4E94-A77F-6263E68B6783}" destId="{F0E783F2-24A0-4E0F-A74F-D28AB98AA86D}" srcOrd="6" destOrd="0" parTransId="{BD070664-9B03-4CD5-BA86-072B696A47EF}" sibTransId="{A089EF61-E210-4141-99FB-7931830B1D33}"/>
    <dgm:cxn modelId="{98488552-49F3-4666-8192-AD7EFB388252}" srcId="{FA84BF92-43C6-4E94-A77F-6263E68B6783}" destId="{FF8F69F5-1B3D-45EE-BDD1-340B0D74891D}" srcOrd="3" destOrd="0" parTransId="{3459238B-5B1B-4FEA-8711-E4BF4A73BC00}" sibTransId="{5CCFF188-8B7E-4855-B0A5-B088A85F1D6A}"/>
    <dgm:cxn modelId="{B568F27B-0E85-4EAC-B2DE-81C9E77FC4FB}" srcId="{DE4B9EAB-636A-44C0-B4F9-D4AE4F66DB43}" destId="{FA84BF92-43C6-4E94-A77F-6263E68B6783}" srcOrd="0" destOrd="0" parTransId="{AC2F3C19-8AC1-497A-9C58-F4EC2BFCFF7F}" sibTransId="{9D7AE265-07BF-4007-A381-FB05BD763012}"/>
    <dgm:cxn modelId="{7270448A-6E7D-4344-9589-1DBC8939C945}" type="presOf" srcId="{0E50545D-E6C9-4792-9306-D3ABFB4FA61D}" destId="{12E172B9-01B0-436D-9684-1CCC8FA3FE5C}" srcOrd="0" destOrd="0" presId="urn:microsoft.com/office/officeart/2005/8/layout/list1"/>
    <dgm:cxn modelId="{5CE3B18F-D54A-4DBB-8017-D4532637BD9A}" srcId="{FA84BF92-43C6-4E94-A77F-6263E68B6783}" destId="{0DABB15F-93F9-4E27-AD27-13516CCA4B9B}" srcOrd="7" destOrd="0" parTransId="{130F2F9E-8818-47F8-85BE-19A8C14DC169}" sibTransId="{678D56F7-6951-48F9-91BA-FE4301F8496F}"/>
    <dgm:cxn modelId="{4031AE9F-6B2B-45E4-9B0D-8C05B36D97E6}" type="presOf" srcId="{FF8F69F5-1B3D-45EE-BDD1-340B0D74891D}" destId="{12E172B9-01B0-436D-9684-1CCC8FA3FE5C}" srcOrd="0" destOrd="3" presId="urn:microsoft.com/office/officeart/2005/8/layout/list1"/>
    <dgm:cxn modelId="{94A9E7B9-456E-4037-B280-68408C2DA2C3}" srcId="{FA84BF92-43C6-4E94-A77F-6263E68B6783}" destId="{2A848407-044E-4A6A-862A-E88C602041E8}" srcOrd="2" destOrd="0" parTransId="{B5047BBA-80E9-403C-B242-F1F03DBA0441}" sibTransId="{5D727B9D-6685-49B2-9C71-971E8709399B}"/>
    <dgm:cxn modelId="{1ABD70BE-4BE5-40F3-B4F5-52C23D010C1A}" srcId="{FA84BF92-43C6-4E94-A77F-6263E68B6783}" destId="{39B369B3-68E1-48E1-B367-5B55130F1C90}" srcOrd="5" destOrd="0" parTransId="{5D8157DB-B92D-4029-8278-017B0C29B1B0}" sibTransId="{D029D921-025D-4F44-8386-D5F6C3DC452F}"/>
    <dgm:cxn modelId="{3A3E1BCA-0EAE-4D7C-AC9D-F36123B51711}" type="presOf" srcId="{2FDA1DB3-95A2-467C-A670-9EECD766E5A7}" destId="{12E172B9-01B0-436D-9684-1CCC8FA3FE5C}" srcOrd="0" destOrd="1" presId="urn:microsoft.com/office/officeart/2005/8/layout/list1"/>
    <dgm:cxn modelId="{FE4611D4-3AEE-4E61-8EE4-00953E66C6C3}" type="presOf" srcId="{2A848407-044E-4A6A-862A-E88C602041E8}" destId="{12E172B9-01B0-436D-9684-1CCC8FA3FE5C}" srcOrd="0" destOrd="2" presId="urn:microsoft.com/office/officeart/2005/8/layout/list1"/>
    <dgm:cxn modelId="{EAE43BF3-ADD9-4BEE-84D8-062D65DF0909}" type="presOf" srcId="{0DABB15F-93F9-4E27-AD27-13516CCA4B9B}" destId="{12E172B9-01B0-436D-9684-1CCC8FA3FE5C}" srcOrd="0" destOrd="7" presId="urn:microsoft.com/office/officeart/2005/8/layout/list1"/>
    <dgm:cxn modelId="{2EE6DBF9-EA85-4A90-AAC1-BB852D76C454}" srcId="{FA84BF92-43C6-4E94-A77F-6263E68B6783}" destId="{2FDA1DB3-95A2-467C-A670-9EECD766E5A7}" srcOrd="1" destOrd="0" parTransId="{EF42BAFE-9AE1-4A15-86B6-45EAF93F6EAA}" sibTransId="{F100518C-232A-41E1-9CA3-8DA1A6013D3C}"/>
    <dgm:cxn modelId="{D54E0A0A-A053-4980-A578-2021456ACE82}" type="presParOf" srcId="{C0727D5E-6C12-4BCD-825A-84F5DCF3AFD4}" destId="{0C1C26A3-6F3E-4B3C-BD82-3281B4DA087C}" srcOrd="0" destOrd="0" presId="urn:microsoft.com/office/officeart/2005/8/layout/list1"/>
    <dgm:cxn modelId="{5E2FA87F-495A-47E1-87D1-96EA0DC43CD9}" type="presParOf" srcId="{0C1C26A3-6F3E-4B3C-BD82-3281B4DA087C}" destId="{8D263EF1-990E-4235-B334-4F0671851AEE}" srcOrd="0" destOrd="0" presId="urn:microsoft.com/office/officeart/2005/8/layout/list1"/>
    <dgm:cxn modelId="{65B732AF-1491-48A0-BDBB-4321A532662C}" type="presParOf" srcId="{0C1C26A3-6F3E-4B3C-BD82-3281B4DA087C}" destId="{4FC84B32-D1CC-469D-BDF0-F53E02EEAA9C}" srcOrd="1" destOrd="0" presId="urn:microsoft.com/office/officeart/2005/8/layout/list1"/>
    <dgm:cxn modelId="{6927FE29-DEFD-40AB-9EFB-AA0CDACE3743}" type="presParOf" srcId="{C0727D5E-6C12-4BCD-825A-84F5DCF3AFD4}" destId="{C9C22D64-4439-4069-B33D-D3976B592CC4}" srcOrd="1" destOrd="0" presId="urn:microsoft.com/office/officeart/2005/8/layout/list1"/>
    <dgm:cxn modelId="{3C435E92-E3A0-4C87-94C1-BECEEBBD5266}" type="presParOf" srcId="{C0727D5E-6C12-4BCD-825A-84F5DCF3AFD4}" destId="{12E172B9-01B0-436D-9684-1CCC8FA3FE5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l"/>
          <a:r>
            <a:rPr lang="en-US" sz="2400" dirty="0">
              <a:latin typeface="Arial Rounded MT Bold" panose="020F0704030504030204" pitchFamily="34" charset="0"/>
            </a:rPr>
            <a:t>Next Meeting – February 14</a:t>
          </a:r>
          <a:r>
            <a:rPr lang="en-US" sz="2400" baseline="30000" dirty="0">
              <a:latin typeface="Arial Rounded MT Bold" panose="020F0704030504030204" pitchFamily="34" charset="0"/>
            </a:rPr>
            <a:t>th</a:t>
          </a:r>
          <a:r>
            <a:rPr lang="en-US" sz="2400" dirty="0">
              <a:latin typeface="Arial Rounded MT Bold" panose="020F0704030504030204" pitchFamily="34" charset="0"/>
            </a:rPr>
            <a:t> </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D2506135-395C-47B0-8DA9-C3F76649FF22}">
      <dgm:prSet phldrT="[Text]" custT="1"/>
      <dgm:spPr/>
      <dgm:t>
        <a:bodyPr anchor="ctr" anchorCtr="0"/>
        <a:lstStyle/>
        <a:p>
          <a:pPr>
            <a:buNone/>
          </a:pPr>
          <a:r>
            <a:rPr lang="en-US" sz="2000" b="1" dirty="0">
              <a:latin typeface="Tenorite" panose="00000500000000000000" pitchFamily="2" charset="0"/>
              <a:cs typeface="Calibri" panose="020F0502020204030204" pitchFamily="34" charset="0"/>
            </a:rPr>
            <a:t>DRAFT Agenda</a:t>
          </a:r>
          <a:r>
            <a:rPr lang="en-US" sz="2000" dirty="0">
              <a:latin typeface="Tenorite" panose="00000500000000000000" pitchFamily="2" charset="0"/>
              <a:cs typeface="Calibri" panose="020F0502020204030204" pitchFamily="34" charset="0"/>
            </a:rPr>
            <a:t>:</a:t>
          </a:r>
        </a:p>
      </dgm:t>
    </dgm:pt>
    <dgm:pt modelId="{5AE6885F-1A01-4324-A69E-284DA5FAEB5E}" type="parTrans" cxnId="{9527099C-48BD-4C52-BE1B-F581599A9067}">
      <dgm:prSet/>
      <dgm:spPr/>
      <dgm:t>
        <a:bodyPr/>
        <a:lstStyle/>
        <a:p>
          <a:endParaRPr lang="en-US"/>
        </a:p>
      </dgm:t>
    </dgm:pt>
    <dgm:pt modelId="{D79BAE52-B8CB-4181-ACDC-6CE5498C10F0}" type="sibTrans" cxnId="{9527099C-48BD-4C52-BE1B-F581599A9067}">
      <dgm:prSet/>
      <dgm:spPr/>
      <dgm:t>
        <a:bodyPr/>
        <a:lstStyle/>
        <a:p>
          <a:endParaRPr lang="en-US"/>
        </a:p>
      </dgm:t>
    </dgm:pt>
    <dgm:pt modelId="{A00CC55C-C72B-47E2-9AE1-1FA65D7AAADD}">
      <dgm:prSet phldrT="[Text]" custT="1"/>
      <dgm:spPr/>
      <dgm:t>
        <a:bodyPr anchor="ctr" anchorCtr="0"/>
        <a:lstStyle/>
        <a:p>
          <a:pPr>
            <a:buFont typeface="Wingdings" panose="05000000000000000000" pitchFamily="2" charset="2"/>
            <a:buChar char="q"/>
          </a:pPr>
          <a:endParaRPr lang="en-US" sz="2000" dirty="0">
            <a:latin typeface="Arial Rounded MT Bold" panose="020F0704030504030204" pitchFamily="34" charset="0"/>
          </a:endParaRPr>
        </a:p>
      </dgm:t>
    </dgm:pt>
    <dgm:pt modelId="{51C22535-9E0E-469C-8BEF-51899D86B06A}" type="parTrans" cxnId="{AA6C1FE1-D30E-4BFF-8708-BC6FCAF80051}">
      <dgm:prSet/>
      <dgm:spPr/>
      <dgm:t>
        <a:bodyPr/>
        <a:lstStyle/>
        <a:p>
          <a:endParaRPr lang="en-US"/>
        </a:p>
      </dgm:t>
    </dgm:pt>
    <dgm:pt modelId="{29076AEE-A5EE-45EE-B91F-406449F3592D}" type="sibTrans" cxnId="{AA6C1FE1-D30E-4BFF-8708-BC6FCAF80051}">
      <dgm:prSet/>
      <dgm:spPr/>
      <dgm:t>
        <a:bodyPr/>
        <a:lstStyle/>
        <a:p>
          <a:endParaRPr lang="en-US"/>
        </a:p>
      </dgm:t>
    </dgm:pt>
    <dgm:pt modelId="{F4442908-9FC7-4167-9B10-7F40337E004E}">
      <dgm:prSet phldrT="[Text]" custT="1"/>
      <dgm:spPr/>
      <dgm:t>
        <a:bodyPr anchor="ctr" anchorCtr="0"/>
        <a:lstStyle/>
        <a:p>
          <a:pPr>
            <a:buFont typeface="Arial" panose="020B0604020202020204" pitchFamily="34" charset="0"/>
            <a:buChar char="•"/>
          </a:pPr>
          <a:r>
            <a:rPr lang="en-US" sz="1800" dirty="0">
              <a:latin typeface="Tenorite" panose="00000500000000000000" pitchFamily="2" charset="0"/>
              <a:cs typeface="Calibri" panose="020F0502020204030204" pitchFamily="34" charset="0"/>
            </a:rPr>
            <a:t>System Instances &amp; MT Performance</a:t>
          </a:r>
        </a:p>
      </dgm:t>
    </dgm:pt>
    <dgm:pt modelId="{5E884D67-B5C7-4191-A5DE-52A457D75071}" type="parTrans" cxnId="{FF47E610-8108-4CF2-A294-DCB652E90F5B}">
      <dgm:prSet/>
      <dgm:spPr/>
      <dgm:t>
        <a:bodyPr/>
        <a:lstStyle/>
        <a:p>
          <a:endParaRPr lang="en-US"/>
        </a:p>
      </dgm:t>
    </dgm:pt>
    <dgm:pt modelId="{08EE3E14-3055-4699-87E9-1C905EB88ED8}" type="sibTrans" cxnId="{FF47E610-8108-4CF2-A294-DCB652E90F5B}">
      <dgm:prSet/>
      <dgm:spPr/>
      <dgm:t>
        <a:bodyPr/>
        <a:lstStyle/>
        <a:p>
          <a:endParaRPr lang="en-US"/>
        </a:p>
      </dgm:t>
    </dgm:pt>
    <dgm:pt modelId="{02F7AF0B-EC7F-4527-A68E-4A56FEF22CAA}">
      <dgm:prSet phldrT="[Text]" custT="1"/>
      <dgm:spPr/>
      <dgm:t>
        <a:bodyPr anchor="ctr" anchorCtr="0"/>
        <a:lstStyle/>
        <a:p>
          <a:pPr>
            <a:buFont typeface="Arial" panose="020B0604020202020204" pitchFamily="34" charset="0"/>
            <a:buChar char="•"/>
          </a:pPr>
          <a:r>
            <a:rPr lang="en-US" sz="1800" dirty="0">
              <a:latin typeface="Tenorite" panose="00000500000000000000" pitchFamily="2" charset="0"/>
              <a:cs typeface="Calibri" panose="020F0502020204030204" pitchFamily="34" charset="0"/>
            </a:rPr>
            <a:t>Listserv</a:t>
          </a:r>
        </a:p>
      </dgm:t>
    </dgm:pt>
    <dgm:pt modelId="{2C082062-0F4A-46CE-9F54-2255FBF89EF2}" type="parTrans" cxnId="{36F8B17E-C395-4A93-B1D9-C03401023B9C}">
      <dgm:prSet/>
      <dgm:spPr/>
      <dgm:t>
        <a:bodyPr/>
        <a:lstStyle/>
        <a:p>
          <a:endParaRPr lang="en-US"/>
        </a:p>
      </dgm:t>
    </dgm:pt>
    <dgm:pt modelId="{D037B3F9-D3DE-4A58-AF2E-9DE91828FF09}" type="sibTrans" cxnId="{36F8B17E-C395-4A93-B1D9-C03401023B9C}">
      <dgm:prSet/>
      <dgm:spPr/>
      <dgm:t>
        <a:bodyPr/>
        <a:lstStyle/>
        <a:p>
          <a:endParaRPr lang="en-US"/>
        </a:p>
      </dgm:t>
    </dgm:pt>
    <dgm:pt modelId="{F673FA59-847C-4E39-BDD5-6490E0B76FFF}">
      <dgm:prSet phldrT="[Text]" custT="1"/>
      <dgm:spPr/>
      <dgm:t>
        <a:bodyPr anchor="ctr" anchorCtr="0"/>
        <a:lstStyle/>
        <a:p>
          <a:pPr>
            <a:buFont typeface="Wingdings" panose="05000000000000000000" pitchFamily="2" charset="2"/>
            <a:buChar char="q"/>
          </a:pPr>
          <a:r>
            <a:rPr lang="en-US" sz="1800" dirty="0">
              <a:latin typeface="Tenorite" panose="00000500000000000000" pitchFamily="2" charset="0"/>
              <a:cs typeface="Calibri" panose="020F0502020204030204" pitchFamily="34" charset="0"/>
            </a:rPr>
            <a:t>ERCOT Updates</a:t>
          </a:r>
        </a:p>
      </dgm:t>
    </dgm:pt>
    <dgm:pt modelId="{A6EC6619-51AE-47DB-9DE1-15442D21F27F}" type="parTrans" cxnId="{D0246F53-2245-438D-B8C7-DA368C381448}">
      <dgm:prSet/>
      <dgm:spPr/>
      <dgm:t>
        <a:bodyPr/>
        <a:lstStyle/>
        <a:p>
          <a:endParaRPr lang="en-US"/>
        </a:p>
      </dgm:t>
    </dgm:pt>
    <dgm:pt modelId="{351088E2-0A40-4A02-B27E-8A203A6453FF}" type="sibTrans" cxnId="{D0246F53-2245-438D-B8C7-DA368C381448}">
      <dgm:prSet/>
      <dgm:spPr/>
      <dgm:t>
        <a:bodyPr/>
        <a:lstStyle/>
        <a:p>
          <a:endParaRPr lang="en-US"/>
        </a:p>
      </dgm:t>
    </dgm:pt>
    <dgm:pt modelId="{1A6B3514-C0B1-49A4-88BA-6765A2CDBCDC}">
      <dgm:prSet phldrT="[Text]" custT="1"/>
      <dgm:spPr/>
      <dgm:t>
        <a:bodyPr anchor="ctr" anchorCtr="0"/>
        <a:lstStyle/>
        <a:p>
          <a:pPr>
            <a:buFont typeface="Arial" panose="020B0604020202020204" pitchFamily="34" charset="0"/>
            <a:buChar char="•"/>
          </a:pPr>
          <a:r>
            <a:rPr lang="en-US" sz="1800" dirty="0">
              <a:latin typeface="Tenorite" panose="00000500000000000000" pitchFamily="2" charset="0"/>
              <a:cs typeface="Calibri" panose="020F0502020204030204" pitchFamily="34" charset="0"/>
            </a:rPr>
            <a:t>MIS API update – update on ‘key dates’ populating</a:t>
          </a:r>
        </a:p>
      </dgm:t>
    </dgm:pt>
    <dgm:pt modelId="{DEE7783B-01A1-4F93-9B85-B69F7F3A6928}" type="parTrans" cxnId="{5A65E9C2-B169-40AB-A175-A5007CAB782E}">
      <dgm:prSet/>
      <dgm:spPr/>
      <dgm:t>
        <a:bodyPr/>
        <a:lstStyle/>
        <a:p>
          <a:endParaRPr lang="en-US"/>
        </a:p>
      </dgm:t>
    </dgm:pt>
    <dgm:pt modelId="{6E931FED-AC28-4D89-B726-5D25E6E1DA6D}" type="sibTrans" cxnId="{5A65E9C2-B169-40AB-A175-A5007CAB782E}">
      <dgm:prSet/>
      <dgm:spPr/>
      <dgm:t>
        <a:bodyPr/>
        <a:lstStyle/>
        <a:p>
          <a:endParaRPr lang="en-US"/>
        </a:p>
      </dgm:t>
    </dgm:pt>
    <dgm:pt modelId="{EA2EF7B5-2A7F-409F-A499-7DE3B8B815FF}">
      <dgm:prSet phldrT="[Text]" custT="1"/>
      <dgm:spPr/>
      <dgm:t>
        <a:bodyPr anchor="ctr" anchorCtr="0"/>
        <a:lstStyle/>
        <a:p>
          <a:pPr>
            <a:buFont typeface="Wingdings" panose="05000000000000000000" pitchFamily="2" charset="2"/>
            <a:buChar char="q"/>
          </a:pPr>
          <a:r>
            <a:rPr lang="en-US" sz="1800" dirty="0">
              <a:latin typeface="Tenorite" panose="00000500000000000000" pitchFamily="2" charset="0"/>
              <a:cs typeface="Calibri" panose="020F0502020204030204" pitchFamily="34" charset="0"/>
            </a:rPr>
            <a:t>SCR817 Business Requirements</a:t>
          </a:r>
          <a:endParaRPr lang="en-US" sz="1800" i="1" dirty="0">
            <a:latin typeface="Tenorite" panose="00000500000000000000" pitchFamily="2" charset="0"/>
            <a:cs typeface="Calibri" panose="020F0502020204030204" pitchFamily="34" charset="0"/>
          </a:endParaRPr>
        </a:p>
      </dgm:t>
    </dgm:pt>
    <dgm:pt modelId="{1AE32801-3907-406F-87B1-95540F0CC6D5}" type="sibTrans" cxnId="{DCCCB165-7484-4C9D-B674-7932E6C29BF6}">
      <dgm:prSet/>
      <dgm:spPr/>
      <dgm:t>
        <a:bodyPr/>
        <a:lstStyle/>
        <a:p>
          <a:endParaRPr lang="en-US"/>
        </a:p>
      </dgm:t>
    </dgm:pt>
    <dgm:pt modelId="{9BF3234F-0E0B-473F-A1C0-9130DD667646}" type="parTrans" cxnId="{DCCCB165-7484-4C9D-B674-7932E6C29BF6}">
      <dgm:prSet/>
      <dgm:spPr/>
      <dgm:t>
        <a:bodyPr/>
        <a:lstStyle/>
        <a:p>
          <a:endParaRPr lang="en-US"/>
        </a:p>
      </dgm:t>
    </dgm:pt>
    <dgm:pt modelId="{DD2C79BD-43D3-4B26-96C7-8F43C537C38D}">
      <dgm:prSet phldrT="[Text]" custT="1"/>
      <dgm:spPr/>
      <dgm:t>
        <a:bodyPr anchor="ctr" anchorCtr="0"/>
        <a:lstStyle/>
        <a:p>
          <a:pPr>
            <a:buFont typeface="Wingdings" panose="05000000000000000000" pitchFamily="2" charset="2"/>
            <a:buChar char="q"/>
          </a:pPr>
          <a:r>
            <a:rPr lang="en-US" sz="1800" i="0" dirty="0">
              <a:latin typeface="Tenorite" panose="00000500000000000000" pitchFamily="2" charset="0"/>
              <a:cs typeface="Calibri" panose="020F0502020204030204" pitchFamily="34" charset="0"/>
            </a:rPr>
            <a:t>MarkeTrak Subtypes Volume Analysis - 2023</a:t>
          </a:r>
        </a:p>
      </dgm:t>
    </dgm:pt>
    <dgm:pt modelId="{811BB26E-3394-4CE8-973C-B3D79B6E4C2F}" type="parTrans" cxnId="{754CFA4E-4854-4D13-AA32-EE1382C59FBA}">
      <dgm:prSet/>
      <dgm:spPr/>
      <dgm:t>
        <a:bodyPr/>
        <a:lstStyle/>
        <a:p>
          <a:endParaRPr lang="en-US"/>
        </a:p>
      </dgm:t>
    </dgm:pt>
    <dgm:pt modelId="{B0E95289-E902-441C-8133-0D206B615478}" type="sibTrans" cxnId="{754CFA4E-4854-4D13-AA32-EE1382C59FBA}">
      <dgm:prSet/>
      <dgm:spPr/>
      <dgm:t>
        <a:bodyPr/>
        <a:lstStyle/>
        <a:p>
          <a:endParaRPr lang="en-US"/>
        </a:p>
      </dgm:t>
    </dgm:pt>
    <dgm:pt modelId="{D4CBF06C-41E7-4306-8EEF-44084DC41C12}">
      <dgm:prSet phldrT="[Text]" custT="1"/>
      <dgm:spPr/>
      <dgm:t>
        <a:bodyPr anchor="ctr" anchorCtr="0"/>
        <a:lstStyle/>
        <a:p>
          <a:pPr>
            <a:buFont typeface="Arial" panose="020B0604020202020204" pitchFamily="34" charset="0"/>
            <a:buChar char="•"/>
          </a:pPr>
          <a:r>
            <a:rPr lang="en-US" sz="1800" dirty="0">
              <a:latin typeface="Tenorite" panose="00000500000000000000" pitchFamily="2" charset="0"/>
              <a:cs typeface="Calibri" panose="020F0502020204030204" pitchFamily="34" charset="0"/>
            </a:rPr>
            <a:t>Review of U</a:t>
          </a:r>
          <a:r>
            <a:rPr lang="en-US" sz="1800" i="0" dirty="0">
              <a:latin typeface="Tenorite" panose="00000500000000000000" pitchFamily="2" charset="0"/>
              <a:cs typeface="Calibri" panose="020F0502020204030204" pitchFamily="34" charset="0"/>
            </a:rPr>
            <a:t>ser’s Guide drafts  - 867 vs LSE, Meter Cycle Change requests, Inadvertent Gains</a:t>
          </a:r>
          <a:endParaRPr lang="en-US" sz="1800" i="1" dirty="0">
            <a:latin typeface="Tenorite" panose="00000500000000000000" pitchFamily="2" charset="0"/>
            <a:cs typeface="Calibri" panose="020F0502020204030204" pitchFamily="34" charset="0"/>
          </a:endParaRPr>
        </a:p>
      </dgm:t>
    </dgm:pt>
    <dgm:pt modelId="{6ED58C2C-AC5C-446A-987E-323B8E41CF6E}" type="parTrans" cxnId="{5EE25B50-DED9-48BE-A7AA-32AA2DE8E960}">
      <dgm:prSet/>
      <dgm:spPr/>
      <dgm:t>
        <a:bodyPr/>
        <a:lstStyle/>
        <a:p>
          <a:endParaRPr lang="en-US"/>
        </a:p>
      </dgm:t>
    </dgm:pt>
    <dgm:pt modelId="{9602C7CF-0052-4C17-9499-E24AD70EAC34}" type="sibTrans" cxnId="{5EE25B50-DED9-48BE-A7AA-32AA2DE8E960}">
      <dgm:prSet/>
      <dgm:spPr/>
      <dgm:t>
        <a:bodyPr/>
        <a:lstStyle/>
        <a:p>
          <a:endParaRPr lang="en-US"/>
        </a:p>
      </dgm:t>
    </dgm:pt>
    <dgm:pt modelId="{50970155-5355-4A1D-A8EC-7470DB71A532}">
      <dgm:prSet phldrT="[Text]" custT="1"/>
      <dgm:spPr/>
      <dgm:t>
        <a:bodyPr anchor="ctr" anchorCtr="0"/>
        <a:lstStyle/>
        <a:p>
          <a:pPr>
            <a:buFont typeface="Wingdings" panose="05000000000000000000" pitchFamily="2" charset="2"/>
            <a:buChar char="q"/>
          </a:pPr>
          <a:r>
            <a:rPr lang="en-US" sz="1800" i="0" dirty="0">
              <a:latin typeface="Tenorite" panose="00000500000000000000" pitchFamily="2" charset="0"/>
              <a:cs typeface="Calibri" panose="020F0502020204030204" pitchFamily="34" charset="0"/>
            </a:rPr>
            <a:t>Data/Talking Points for Client Services on MarkeTrak analysis - update</a:t>
          </a:r>
        </a:p>
      </dgm:t>
    </dgm:pt>
    <dgm:pt modelId="{F3AF7CA7-65D5-43F8-9A25-51D5D55F9E31}" type="parTrans" cxnId="{E9C07337-7EF5-46DD-8FD2-334789F8323C}">
      <dgm:prSet/>
      <dgm:spPr/>
      <dgm:t>
        <a:bodyPr/>
        <a:lstStyle/>
        <a:p>
          <a:endParaRPr lang="en-US"/>
        </a:p>
      </dgm:t>
    </dgm:pt>
    <dgm:pt modelId="{76C8B590-8C40-4B23-BC40-329A1E400CAD}" type="sibTrans" cxnId="{E9C07337-7EF5-46DD-8FD2-334789F8323C}">
      <dgm:prSet/>
      <dgm:spPr/>
      <dgm:t>
        <a:bodyPr/>
        <a:lstStyle/>
        <a:p>
          <a:endParaRPr lang="en-US"/>
        </a:p>
      </dgm:t>
    </dgm:pt>
    <dgm:pt modelId="{E731ACA4-31CC-46DA-9868-30352039EE72}">
      <dgm:prSet phldrT="[Text]" custT="1"/>
      <dgm:spPr/>
      <dgm:t>
        <a:bodyPr anchor="ctr" anchorCtr="0"/>
        <a:lstStyle/>
        <a:p>
          <a:pPr>
            <a:buFontTx/>
            <a:buNone/>
          </a:pPr>
          <a:r>
            <a:rPr lang="en-US" sz="2400" b="1" dirty="0">
              <a:latin typeface="Tenorite" panose="00000500000000000000" pitchFamily="2" charset="0"/>
              <a:cs typeface="Calibri" panose="020F0502020204030204" pitchFamily="34" charset="0"/>
            </a:rPr>
            <a:t>Wednesday, February 14</a:t>
          </a:r>
          <a:r>
            <a:rPr lang="en-US" sz="2400" b="1" baseline="30000" dirty="0">
              <a:latin typeface="Tenorite" panose="00000500000000000000" pitchFamily="2" charset="0"/>
              <a:cs typeface="Calibri" panose="020F0502020204030204" pitchFamily="34" charset="0"/>
            </a:rPr>
            <a:t>th</a:t>
          </a:r>
          <a:r>
            <a:rPr lang="en-US" sz="2400" b="1" dirty="0">
              <a:latin typeface="Tenorite" panose="00000500000000000000" pitchFamily="2" charset="0"/>
              <a:cs typeface="Calibri" panose="020F0502020204030204" pitchFamily="34" charset="0"/>
            </a:rPr>
            <a:t> -  9:30 AM WebEx only </a:t>
          </a:r>
          <a:endParaRPr lang="en-US" sz="2400" dirty="0">
            <a:latin typeface="Tenorite" panose="00000500000000000000" pitchFamily="2" charset="0"/>
          </a:endParaRPr>
        </a:p>
      </dgm:t>
    </dgm:pt>
    <dgm:pt modelId="{1EF1B481-1160-436D-B305-26E84B7A9F17}" type="parTrans" cxnId="{566815E4-0AAD-4245-AA1A-A7EE6859D65F}">
      <dgm:prSet/>
      <dgm:spPr/>
      <dgm:t>
        <a:bodyPr/>
        <a:lstStyle/>
        <a:p>
          <a:endParaRPr lang="en-US"/>
        </a:p>
      </dgm:t>
    </dgm:pt>
    <dgm:pt modelId="{528A0404-6B3B-45E5-ADA8-94602587D8C7}" type="sibTrans" cxnId="{566815E4-0AAD-4245-AA1A-A7EE6859D65F}">
      <dgm:prSet/>
      <dgm:spPr/>
      <dgm:t>
        <a:bodyPr/>
        <a:lstStyle/>
        <a:p>
          <a:endParaRPr lang="en-US"/>
        </a:p>
      </dgm:t>
    </dgm:pt>
    <dgm:pt modelId="{5B99CA7B-9C66-4D92-907D-C7E77066F60F}">
      <dgm:prSet phldrT="[Text]" custT="1"/>
      <dgm:spPr/>
      <dgm:t>
        <a:bodyPr anchor="ctr" anchorCtr="0"/>
        <a:lstStyle/>
        <a:p>
          <a:pPr>
            <a:buFont typeface="Wingdings" panose="05000000000000000000" pitchFamily="2" charset="2"/>
            <a:buChar char="q"/>
          </a:pPr>
          <a:r>
            <a:rPr lang="en-US" sz="1800" dirty="0">
              <a:latin typeface="Tenorite" panose="00000500000000000000" pitchFamily="2" charset="0"/>
              <a:cs typeface="Calibri" panose="020F0502020204030204" pitchFamily="34" charset="0"/>
            </a:rPr>
            <a:t> RMBRR177 Switch Hold Removal Clarification, if necessary</a:t>
          </a:r>
        </a:p>
      </dgm:t>
    </dgm:pt>
    <dgm:pt modelId="{A03BE2E6-E28A-4752-8E2C-FFBCBA64D1D4}" type="parTrans" cxnId="{90A2C066-9464-4806-B700-A6374494F9D7}">
      <dgm:prSet/>
      <dgm:spPr/>
      <dgm:t>
        <a:bodyPr/>
        <a:lstStyle/>
        <a:p>
          <a:endParaRPr lang="en-US"/>
        </a:p>
      </dgm:t>
    </dgm:pt>
    <dgm:pt modelId="{EC80C5E1-7DD5-4163-B52E-64998DB2F448}" type="sibTrans" cxnId="{90A2C066-9464-4806-B700-A6374494F9D7}">
      <dgm:prSet/>
      <dgm:spPr/>
      <dgm:t>
        <a:bodyPr/>
        <a:lstStyle/>
        <a:p>
          <a:endParaRPr lang="en-US"/>
        </a:p>
      </dgm:t>
    </dgm:pt>
    <dgm:pt modelId="{67A15A14-09CF-46FD-BEC7-4CA91D068F74}">
      <dgm:prSet phldrT="[Text]" custT="1"/>
      <dgm:spPr/>
      <dgm:t>
        <a:bodyPr anchor="ctr" anchorCtr="0"/>
        <a:lstStyle/>
        <a:p>
          <a:pPr>
            <a:buFontTx/>
            <a:buNone/>
          </a:pPr>
          <a:endParaRPr lang="en-US" sz="1600" dirty="0"/>
        </a:p>
      </dgm:t>
    </dgm:pt>
    <dgm:pt modelId="{5BF13B4D-70F0-4CA9-AAB8-172541C5DC2B}" type="parTrans" cxnId="{140A7BB6-FE2B-4A84-901B-A5A85F9AE9DC}">
      <dgm:prSet/>
      <dgm:spPr/>
      <dgm:t>
        <a:bodyPr/>
        <a:lstStyle/>
        <a:p>
          <a:endParaRPr lang="en-US"/>
        </a:p>
      </dgm:t>
    </dgm:pt>
    <dgm:pt modelId="{1DE3FEE4-701E-4512-8CA2-1CD4455A20E8}" type="sibTrans" cxnId="{140A7BB6-FE2B-4A84-901B-A5A85F9AE9DC}">
      <dgm:prSet/>
      <dgm:spPr/>
      <dgm:t>
        <a:bodyPr/>
        <a:lstStyle/>
        <a:p>
          <a:endParaRPr lang="en-US"/>
        </a:p>
      </dgm:t>
    </dgm:pt>
    <dgm:pt modelId="{BD068890-9CDF-4598-AC4F-F71ADD1D1989}" type="pres">
      <dgm:prSet presAssocID="{DE4B9EAB-636A-44C0-B4F9-D4AE4F66DB43}" presName="linear" presStyleCnt="0">
        <dgm:presLayoutVars>
          <dgm:dir/>
          <dgm:animLvl val="lvl"/>
          <dgm:resizeHandles val="exact"/>
        </dgm:presLayoutVars>
      </dgm:prSet>
      <dgm:spPr/>
    </dgm:pt>
    <dgm:pt modelId="{DA3CA7F5-C711-4580-91F1-E9C6772A16A7}" type="pres">
      <dgm:prSet presAssocID="{FA84BF92-43C6-4E94-A77F-6263E68B6783}" presName="parentLin" presStyleCnt="0"/>
      <dgm:spPr/>
    </dgm:pt>
    <dgm:pt modelId="{18E20904-4337-4D49-878F-C6A3998E9768}" type="pres">
      <dgm:prSet presAssocID="{FA84BF92-43C6-4E94-A77F-6263E68B6783}" presName="parentLeftMargin" presStyleLbl="node1" presStyleIdx="0" presStyleCnt="1"/>
      <dgm:spPr/>
    </dgm:pt>
    <dgm:pt modelId="{4AA5C7B7-5B64-4F71-AB37-E39564456FAC}" type="pres">
      <dgm:prSet presAssocID="{FA84BF92-43C6-4E94-A77F-6263E68B6783}" presName="parentText" presStyleLbl="node1" presStyleIdx="0" presStyleCnt="1" custScaleX="148684" custScaleY="530973" custLinFactY="-100000" custLinFactNeighborX="-100000" custLinFactNeighborY="-130001">
        <dgm:presLayoutVars>
          <dgm:chMax val="0"/>
          <dgm:bulletEnabled val="1"/>
        </dgm:presLayoutVars>
      </dgm:prSet>
      <dgm:spPr>
        <a:prstGeom prst="rect">
          <a:avLst/>
        </a:prstGeom>
      </dgm:spPr>
    </dgm:pt>
    <dgm:pt modelId="{84B8C849-306F-43E1-84B1-34177317591D}" type="pres">
      <dgm:prSet presAssocID="{FA84BF92-43C6-4E94-A77F-6263E68B6783}" presName="negativeSpace" presStyleCnt="0"/>
      <dgm:spPr/>
    </dgm:pt>
    <dgm:pt modelId="{5FD4668F-81DD-421E-9924-50274E363CDB}" type="pres">
      <dgm:prSet presAssocID="{FA84BF92-43C6-4E94-A77F-6263E68B6783}" presName="childText" presStyleLbl="conFgAcc1" presStyleIdx="0" presStyleCnt="1" custScaleY="115612" custLinFactNeighborY="-95205">
        <dgm:presLayoutVars>
          <dgm:bulletEnabled val="1"/>
        </dgm:presLayoutVars>
      </dgm:prSet>
      <dgm:spPr/>
    </dgm:pt>
  </dgm:ptLst>
  <dgm:cxnLst>
    <dgm:cxn modelId="{FF47E610-8108-4CF2-A294-DCB652E90F5B}" srcId="{F673FA59-847C-4E39-BDD5-6490E0B76FFF}" destId="{F4442908-9FC7-4167-9B10-7F40337E004E}" srcOrd="0" destOrd="0" parTransId="{5E884D67-B5C7-4191-A5DE-52A457D75071}" sibTransId="{08EE3E14-3055-4699-87E9-1C905EB88ED8}"/>
    <dgm:cxn modelId="{431F7221-9789-4D91-AB34-872780AAF7A9}" type="presOf" srcId="{02F7AF0B-EC7F-4527-A68E-4A56FEF22CAA}" destId="{5FD4668F-81DD-421E-9924-50274E363CDB}" srcOrd="0" destOrd="5" presId="urn:microsoft.com/office/officeart/2005/8/layout/list1"/>
    <dgm:cxn modelId="{890AFE24-2ACF-4ED4-84CF-ADFA10D6C8FC}" type="presOf" srcId="{1A6B3514-C0B1-49A4-88BA-6765A2CDBCDC}" destId="{5FD4668F-81DD-421E-9924-50274E363CDB}" srcOrd="0" destOrd="6" presId="urn:microsoft.com/office/officeart/2005/8/layout/list1"/>
    <dgm:cxn modelId="{DF88B52E-D0EA-4B49-903F-7E6C2945C19E}" type="presOf" srcId="{F673FA59-847C-4E39-BDD5-6490E0B76FFF}" destId="{5FD4668F-81DD-421E-9924-50274E363CDB}" srcOrd="0" destOrd="3" presId="urn:microsoft.com/office/officeart/2005/8/layout/list1"/>
    <dgm:cxn modelId="{E9C07337-7EF5-46DD-8FD2-334789F8323C}" srcId="{D2506135-395C-47B0-8DA9-C3F76649FF22}" destId="{50970155-5355-4A1D-A8EC-7470DB71A532}" srcOrd="4" destOrd="0" parTransId="{F3AF7CA7-65D5-43F8-9A25-51D5D55F9E31}" sibTransId="{76C8B590-8C40-4B23-BC40-329A1E400CAD}"/>
    <dgm:cxn modelId="{B33B4B41-F48F-4F34-8054-D815D218B290}" type="presOf" srcId="{A00CC55C-C72B-47E2-9AE1-1FA65D7AAADD}" destId="{5FD4668F-81DD-421E-9924-50274E363CDB}" srcOrd="0" destOrd="12" presId="urn:microsoft.com/office/officeart/2005/8/layout/list1"/>
    <dgm:cxn modelId="{95676564-707A-49FD-A4E9-339FEBDB98E8}" type="presOf" srcId="{DD2C79BD-43D3-4B26-96C7-8F43C537C38D}" destId="{5FD4668F-81DD-421E-9924-50274E363CDB}" srcOrd="0" destOrd="10" presId="urn:microsoft.com/office/officeart/2005/8/layout/list1"/>
    <dgm:cxn modelId="{C297E244-9C00-46B1-8AF3-EA48FD13478E}" type="presOf" srcId="{D4CBF06C-41E7-4306-8EEF-44084DC41C12}" destId="{5FD4668F-81DD-421E-9924-50274E363CDB}" srcOrd="0" destOrd="9" presId="urn:microsoft.com/office/officeart/2005/8/layout/list1"/>
    <dgm:cxn modelId="{DCCCB165-7484-4C9D-B674-7932E6C29BF6}" srcId="{D2506135-395C-47B0-8DA9-C3F76649FF22}" destId="{EA2EF7B5-2A7F-409F-A499-7DE3B8B815FF}" srcOrd="2" destOrd="0" parTransId="{9BF3234F-0E0B-473F-A1C0-9130DD667646}" sibTransId="{1AE32801-3907-406F-87B1-95540F0CC6D5}"/>
    <dgm:cxn modelId="{90A2C066-9464-4806-B700-A6374494F9D7}" srcId="{D2506135-395C-47B0-8DA9-C3F76649FF22}" destId="{5B99CA7B-9C66-4D92-907D-C7E77066F60F}" srcOrd="1" destOrd="0" parTransId="{A03BE2E6-E28A-4752-8E2C-FFBCBA64D1D4}" sibTransId="{EC80C5E1-7DD5-4163-B52E-64998DB2F448}"/>
    <dgm:cxn modelId="{315CC549-B5E1-4926-860A-856CE776D730}" type="presOf" srcId="{50970155-5355-4A1D-A8EC-7470DB71A532}" destId="{5FD4668F-81DD-421E-9924-50274E363CDB}" srcOrd="0" destOrd="11" presId="urn:microsoft.com/office/officeart/2005/8/layout/list1"/>
    <dgm:cxn modelId="{754CFA4E-4854-4D13-AA32-EE1382C59FBA}" srcId="{D2506135-395C-47B0-8DA9-C3F76649FF22}" destId="{DD2C79BD-43D3-4B26-96C7-8F43C537C38D}" srcOrd="3" destOrd="0" parTransId="{811BB26E-3394-4CE8-973C-B3D79B6E4C2F}" sibTransId="{B0E95289-E902-441C-8133-0D206B615478}"/>
    <dgm:cxn modelId="{5EE25B50-DED9-48BE-A7AA-32AA2DE8E960}" srcId="{EA2EF7B5-2A7F-409F-A499-7DE3B8B815FF}" destId="{D4CBF06C-41E7-4306-8EEF-44084DC41C12}" srcOrd="0" destOrd="0" parTransId="{6ED58C2C-AC5C-446A-987E-323B8E41CF6E}" sibTransId="{9602C7CF-0052-4C17-9499-E24AD70EAC34}"/>
    <dgm:cxn modelId="{1890FC71-E963-4F2E-8359-B280CD44A09E}" type="presOf" srcId="{EA2EF7B5-2A7F-409F-A499-7DE3B8B815FF}" destId="{5FD4668F-81DD-421E-9924-50274E363CDB}" srcOrd="0" destOrd="8" presId="urn:microsoft.com/office/officeart/2005/8/layout/list1"/>
    <dgm:cxn modelId="{D0246F53-2245-438D-B8C7-DA368C381448}" srcId="{D2506135-395C-47B0-8DA9-C3F76649FF22}" destId="{F673FA59-847C-4E39-BDD5-6490E0B76FFF}" srcOrd="0" destOrd="0" parTransId="{A6EC6619-51AE-47DB-9DE1-15442D21F27F}" sibTransId="{351088E2-0A40-4A02-B27E-8A203A6453FF}"/>
    <dgm:cxn modelId="{B568F27B-0E85-4EAC-B2DE-81C9E77FC4FB}" srcId="{DE4B9EAB-636A-44C0-B4F9-D4AE4F66DB43}" destId="{FA84BF92-43C6-4E94-A77F-6263E68B6783}" srcOrd="0" destOrd="0" parTransId="{AC2F3C19-8AC1-497A-9C58-F4EC2BFCFF7F}" sibTransId="{9D7AE265-07BF-4007-A381-FB05BD763012}"/>
    <dgm:cxn modelId="{36F8B17E-C395-4A93-B1D9-C03401023B9C}" srcId="{F673FA59-847C-4E39-BDD5-6490E0B76FFF}" destId="{02F7AF0B-EC7F-4527-A68E-4A56FEF22CAA}" srcOrd="1" destOrd="0" parTransId="{2C082062-0F4A-46CE-9F54-2255FBF89EF2}" sibTransId="{D037B3F9-D3DE-4A58-AF2E-9DE91828FF09}"/>
    <dgm:cxn modelId="{F3DC8182-5051-4644-BE2C-AEB2F934CA26}" type="presOf" srcId="{F4442908-9FC7-4167-9B10-7F40337E004E}" destId="{5FD4668F-81DD-421E-9924-50274E363CDB}" srcOrd="0" destOrd="4" presId="urn:microsoft.com/office/officeart/2005/8/layout/list1"/>
    <dgm:cxn modelId="{9527099C-48BD-4C52-BE1B-F581599A9067}" srcId="{FA84BF92-43C6-4E94-A77F-6263E68B6783}" destId="{D2506135-395C-47B0-8DA9-C3F76649FF22}" srcOrd="2" destOrd="0" parTransId="{5AE6885F-1A01-4324-A69E-284DA5FAEB5E}" sibTransId="{D79BAE52-B8CB-4181-ACDC-6CE5498C10F0}"/>
    <dgm:cxn modelId="{CB0EA7AA-B8E7-4D2A-96ED-9FB8399D9995}" type="presOf" srcId="{E731ACA4-31CC-46DA-9868-30352039EE72}" destId="{5FD4668F-81DD-421E-9924-50274E363CDB}" srcOrd="0" destOrd="0" presId="urn:microsoft.com/office/officeart/2005/8/layout/list1"/>
    <dgm:cxn modelId="{1491A9AC-1788-4EAD-9C29-8CEFCEDC670E}" type="presOf" srcId="{D2506135-395C-47B0-8DA9-C3F76649FF22}" destId="{5FD4668F-81DD-421E-9924-50274E363CDB}" srcOrd="0" destOrd="2" presId="urn:microsoft.com/office/officeart/2005/8/layout/list1"/>
    <dgm:cxn modelId="{140A7BB6-FE2B-4A84-901B-A5A85F9AE9DC}" srcId="{FA84BF92-43C6-4E94-A77F-6263E68B6783}" destId="{67A15A14-09CF-46FD-BEC7-4CA91D068F74}" srcOrd="1" destOrd="0" parTransId="{5BF13B4D-70F0-4CA9-AAB8-172541C5DC2B}" sibTransId="{1DE3FEE4-701E-4512-8CA2-1CD4455A20E8}"/>
    <dgm:cxn modelId="{5A65E9C2-B169-40AB-A175-A5007CAB782E}" srcId="{F673FA59-847C-4E39-BDD5-6490E0B76FFF}" destId="{1A6B3514-C0B1-49A4-88BA-6765A2CDBCDC}" srcOrd="2" destOrd="0" parTransId="{DEE7783B-01A1-4F93-9B85-B69F7F3A6928}" sibTransId="{6E931FED-AC28-4D89-B726-5D25E6E1DA6D}"/>
    <dgm:cxn modelId="{6AEE31C8-8933-4F1B-9F23-0D3D65E13D1E}" type="presOf" srcId="{5B99CA7B-9C66-4D92-907D-C7E77066F60F}" destId="{5FD4668F-81DD-421E-9924-50274E363CDB}" srcOrd="0" destOrd="7" presId="urn:microsoft.com/office/officeart/2005/8/layout/list1"/>
    <dgm:cxn modelId="{278E5BCA-D8EB-4C90-AFB3-B9773D2E6D43}" type="presOf" srcId="{FA84BF92-43C6-4E94-A77F-6263E68B6783}" destId="{18E20904-4337-4D49-878F-C6A3998E9768}" srcOrd="0" destOrd="0" presId="urn:microsoft.com/office/officeart/2005/8/layout/list1"/>
    <dgm:cxn modelId="{F64278D7-74E4-4C3A-B4C8-AEA9A351E819}" type="presOf" srcId="{DE4B9EAB-636A-44C0-B4F9-D4AE4F66DB43}" destId="{BD068890-9CDF-4598-AC4F-F71ADD1D1989}" srcOrd="0" destOrd="0" presId="urn:microsoft.com/office/officeart/2005/8/layout/list1"/>
    <dgm:cxn modelId="{AA6C1FE1-D30E-4BFF-8708-BC6FCAF80051}" srcId="{FA84BF92-43C6-4E94-A77F-6263E68B6783}" destId="{A00CC55C-C72B-47E2-9AE1-1FA65D7AAADD}" srcOrd="3" destOrd="0" parTransId="{51C22535-9E0E-469C-8BEF-51899D86B06A}" sibTransId="{29076AEE-A5EE-45EE-B91F-406449F3592D}"/>
    <dgm:cxn modelId="{566815E4-0AAD-4245-AA1A-A7EE6859D65F}" srcId="{FA84BF92-43C6-4E94-A77F-6263E68B6783}" destId="{E731ACA4-31CC-46DA-9868-30352039EE72}" srcOrd="0" destOrd="0" parTransId="{1EF1B481-1160-436D-B305-26E84B7A9F17}" sibTransId="{528A0404-6B3B-45E5-ADA8-94602587D8C7}"/>
    <dgm:cxn modelId="{05C927E6-20D8-4581-BF52-EF817672B68F}" type="presOf" srcId="{FA84BF92-43C6-4E94-A77F-6263E68B6783}" destId="{4AA5C7B7-5B64-4F71-AB37-E39564456FAC}" srcOrd="1" destOrd="0" presId="urn:microsoft.com/office/officeart/2005/8/layout/list1"/>
    <dgm:cxn modelId="{DB2B4DEF-6D13-4775-9ADC-2289652787C4}" type="presOf" srcId="{67A15A14-09CF-46FD-BEC7-4CA91D068F74}" destId="{5FD4668F-81DD-421E-9924-50274E363CDB}" srcOrd="0" destOrd="1" presId="urn:microsoft.com/office/officeart/2005/8/layout/list1"/>
    <dgm:cxn modelId="{D0A21382-040B-4491-A8B5-BB0475C54C08}" type="presParOf" srcId="{BD068890-9CDF-4598-AC4F-F71ADD1D1989}" destId="{DA3CA7F5-C711-4580-91F1-E9C6772A16A7}" srcOrd="0" destOrd="0" presId="urn:microsoft.com/office/officeart/2005/8/layout/list1"/>
    <dgm:cxn modelId="{25B737A6-9F62-4CA0-8E29-35443232B934}" type="presParOf" srcId="{DA3CA7F5-C711-4580-91F1-E9C6772A16A7}" destId="{18E20904-4337-4D49-878F-C6A3998E9768}" srcOrd="0" destOrd="0" presId="urn:microsoft.com/office/officeart/2005/8/layout/list1"/>
    <dgm:cxn modelId="{98B58B92-77F1-454E-A69F-35705AD2C8DC}" type="presParOf" srcId="{DA3CA7F5-C711-4580-91F1-E9C6772A16A7}" destId="{4AA5C7B7-5B64-4F71-AB37-E39564456FAC}" srcOrd="1" destOrd="0" presId="urn:microsoft.com/office/officeart/2005/8/layout/list1"/>
    <dgm:cxn modelId="{F93ACC9A-DC46-4227-8CD0-7577EECEB77F}" type="presParOf" srcId="{BD068890-9CDF-4598-AC4F-F71ADD1D1989}" destId="{84B8C849-306F-43E1-84B1-34177317591D}" srcOrd="1" destOrd="0" presId="urn:microsoft.com/office/officeart/2005/8/layout/list1"/>
    <dgm:cxn modelId="{1FE5FD25-B98D-4ED7-9C41-248CF72A7858}" type="presParOf" srcId="{BD068890-9CDF-4598-AC4F-F71ADD1D1989}" destId="{5FD4668F-81DD-421E-9924-50274E363CDB}"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172B9-01B0-436D-9684-1CCC8FA3FE5C}">
      <dsp:nvSpPr>
        <dsp:cNvPr id="0" name=""/>
        <dsp:cNvSpPr/>
      </dsp:nvSpPr>
      <dsp:spPr>
        <a:xfrm>
          <a:off x="0" y="163972"/>
          <a:ext cx="11606947" cy="4898326"/>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00828" tIns="154127" rIns="900828" bIns="170688" numCol="1" spcCol="1270" anchor="t" anchorCtr="0">
          <a:noAutofit/>
        </a:bodyPr>
        <a:lstStyle/>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977900">
            <a:lnSpc>
              <a:spcPct val="90000"/>
            </a:lnSpc>
            <a:spcBef>
              <a:spcPct val="0"/>
            </a:spcBef>
            <a:spcAft>
              <a:spcPct val="15000"/>
            </a:spcAft>
            <a:buFont typeface="Wingdings" panose="05000000000000000000" pitchFamily="2" charset="2"/>
            <a:buChar char="q"/>
          </a:pPr>
          <a:r>
            <a:rPr lang="en-US" sz="2200" b="1" kern="1200" dirty="0">
              <a:solidFill>
                <a:schemeClr val="tx1"/>
              </a:solidFill>
              <a:latin typeface="Calibri" panose="020F0502020204030204" pitchFamily="34" charset="0"/>
              <a:ea typeface="+mn-ea"/>
              <a:cs typeface="Calibri" panose="020F0502020204030204" pitchFamily="34" charset="0"/>
            </a:rPr>
            <a:t>ERCOT Updates – </a:t>
          </a:r>
          <a:endParaRPr lang="en-US" sz="2200" b="0" kern="1200" dirty="0"/>
        </a:p>
        <a:p>
          <a:pPr marL="57150" lvl="1" indent="-57150" algn="l" defTabSz="355600">
            <a:lnSpc>
              <a:spcPct val="90000"/>
            </a:lnSpc>
            <a:spcBef>
              <a:spcPct val="0"/>
            </a:spcBef>
            <a:spcAft>
              <a:spcPct val="15000"/>
            </a:spcAft>
            <a:buFont typeface="Wingdings" panose="05000000000000000000" pitchFamily="2" charset="2"/>
            <a:buChar char="q"/>
          </a:pPr>
          <a:endParaRPr lang="en-US" sz="800" b="0" kern="1200" dirty="0"/>
        </a:p>
        <a:p>
          <a:pPr marL="457200" lvl="2" indent="-228600" algn="l" defTabSz="889000">
            <a:lnSpc>
              <a:spcPct val="90000"/>
            </a:lnSpc>
            <a:spcBef>
              <a:spcPct val="0"/>
            </a:spcBef>
            <a:spcAft>
              <a:spcPct val="15000"/>
            </a:spcAft>
            <a:buChar char="•"/>
          </a:pPr>
          <a:r>
            <a:rPr lang="en-US" sz="2000" b="0" u="sng" kern="1200" dirty="0">
              <a:solidFill>
                <a:schemeClr val="tx1"/>
              </a:solidFill>
              <a:latin typeface="Calibri" panose="020F0502020204030204" pitchFamily="34" charset="0"/>
              <a:ea typeface="+mn-ea"/>
              <a:cs typeface="Calibri" panose="020F0502020204030204" pitchFamily="34" charset="0"/>
            </a:rPr>
            <a:t>MIS API project update </a:t>
          </a:r>
          <a:r>
            <a:rPr lang="en-US" sz="2000" b="0" kern="1200" dirty="0">
              <a:solidFill>
                <a:schemeClr val="tx1"/>
              </a:solidFill>
              <a:latin typeface="Calibri" panose="020F0502020204030204" pitchFamily="34" charset="0"/>
              <a:ea typeface="+mn-ea"/>
              <a:cs typeface="Calibri" panose="020F0502020204030204" pitchFamily="34" charset="0"/>
            </a:rPr>
            <a:t>– released weekend of 12/9 – 12/10 and is reportedly functioning well.  A couple of follow up issues reported, one being missing ‘key date’ requested for initiating transactions if the viewer is not the submitter.  Corrections are expected for the 2/25 retail release as they are currently being tested.</a:t>
          </a:r>
          <a:endParaRPr lang="en-US" sz="3600" b="0" kern="1200" dirty="0"/>
        </a:p>
        <a:p>
          <a:pPr marL="114300" lvl="2" indent="-57150" algn="l" defTabSz="222250">
            <a:lnSpc>
              <a:spcPct val="100000"/>
            </a:lnSpc>
            <a:spcBef>
              <a:spcPct val="0"/>
            </a:spcBef>
            <a:spcAft>
              <a:spcPct val="15000"/>
            </a:spcAft>
            <a:buChar char="•"/>
          </a:pPr>
          <a:endParaRPr lang="en-US" sz="500" b="1" kern="1200" dirty="0">
            <a:solidFill>
              <a:srgbClr val="FF0000"/>
            </a:solidFill>
          </a:endParaRPr>
        </a:p>
        <a:p>
          <a:pPr marL="457200" lvl="2" indent="-228600" algn="l" defTabSz="889000">
            <a:lnSpc>
              <a:spcPct val="90000"/>
            </a:lnSpc>
            <a:spcBef>
              <a:spcPct val="0"/>
            </a:spcBef>
            <a:spcAft>
              <a:spcPct val="15000"/>
            </a:spcAft>
            <a:buChar char="•"/>
          </a:pPr>
          <a:r>
            <a:rPr lang="en-US" sz="2000" b="0" u="sng" kern="1200" dirty="0">
              <a:solidFill>
                <a:schemeClr val="tx1"/>
              </a:solidFill>
            </a:rPr>
            <a:t>Listserv Activity </a:t>
          </a:r>
          <a:r>
            <a:rPr lang="en-US" sz="2000" b="0" kern="1200" dirty="0">
              <a:solidFill>
                <a:schemeClr val="tx1"/>
              </a:solidFill>
            </a:rPr>
            <a:t>– interestingly TXANS listserv, for conservation and media announcements, jumped from 20,000 to 26,000 subscribers</a:t>
          </a:r>
        </a:p>
        <a:p>
          <a:pPr marL="114300" lvl="2" indent="-57150" algn="l" defTabSz="355600">
            <a:lnSpc>
              <a:spcPct val="90000"/>
            </a:lnSpc>
            <a:spcBef>
              <a:spcPct val="0"/>
            </a:spcBef>
            <a:spcAft>
              <a:spcPct val="15000"/>
            </a:spcAft>
            <a:buChar char="•"/>
          </a:pPr>
          <a:endParaRPr lang="en-US" sz="800" b="0" kern="1200" dirty="0">
            <a:solidFill>
              <a:schemeClr val="tx1"/>
            </a:solidFill>
          </a:endParaRPr>
        </a:p>
        <a:p>
          <a:pPr marL="457200" lvl="2" indent="-228600" algn="l" defTabSz="889000">
            <a:lnSpc>
              <a:spcPct val="90000"/>
            </a:lnSpc>
            <a:spcBef>
              <a:spcPct val="0"/>
            </a:spcBef>
            <a:spcAft>
              <a:spcPct val="15000"/>
            </a:spcAft>
            <a:buChar char="•"/>
          </a:pPr>
          <a:r>
            <a:rPr lang="en-US" sz="2000" b="0" u="sng" kern="1200" dirty="0">
              <a:solidFill>
                <a:schemeClr val="tx1"/>
              </a:solidFill>
            </a:rPr>
            <a:t>Digital Certificates </a:t>
          </a:r>
          <a:r>
            <a:rPr lang="en-US" sz="2000" b="0" u="none" kern="1200" dirty="0">
              <a:solidFill>
                <a:schemeClr val="tx1"/>
              </a:solidFill>
            </a:rPr>
            <a:t>– ERCOT announced DCs will be moving to a multi-factor authentication (MFA) where researching alternatives will occur in 2024 with an implementation in 2025.  Operations will continue as normal (renewals and new user requests).</a:t>
          </a:r>
          <a:endParaRPr lang="en-US" sz="2000" b="0" u="sng" kern="1200" dirty="0">
            <a:solidFill>
              <a:schemeClr val="tx1"/>
            </a:solidFill>
          </a:endParaRPr>
        </a:p>
        <a:p>
          <a:pPr marL="114300" lvl="2" indent="-57150" algn="l" defTabSz="222250">
            <a:lnSpc>
              <a:spcPct val="90000"/>
            </a:lnSpc>
            <a:spcBef>
              <a:spcPct val="0"/>
            </a:spcBef>
            <a:spcAft>
              <a:spcPct val="15000"/>
            </a:spcAft>
            <a:buChar char="•"/>
          </a:pPr>
          <a:endParaRPr lang="en-US" sz="500" b="0" kern="1200" dirty="0">
            <a:solidFill>
              <a:schemeClr val="tx1"/>
            </a:solidFill>
          </a:endParaRPr>
        </a:p>
        <a:p>
          <a:pPr marL="114300" lvl="2" indent="-57150" algn="l" defTabSz="222250">
            <a:lnSpc>
              <a:spcPct val="90000"/>
            </a:lnSpc>
            <a:spcBef>
              <a:spcPct val="0"/>
            </a:spcBef>
            <a:spcAft>
              <a:spcPct val="15000"/>
            </a:spcAft>
            <a:buChar char="•"/>
          </a:pPr>
          <a:endParaRPr lang="en-US" sz="500" b="0" u="sng" kern="1200" dirty="0">
            <a:solidFill>
              <a:schemeClr val="tx1"/>
            </a:solidFill>
          </a:endParaRPr>
        </a:p>
        <a:p>
          <a:pPr marL="457200" lvl="2" indent="-228600" algn="l" defTabSz="889000">
            <a:lnSpc>
              <a:spcPct val="90000"/>
            </a:lnSpc>
            <a:spcBef>
              <a:spcPct val="0"/>
            </a:spcBef>
            <a:spcAft>
              <a:spcPct val="15000"/>
            </a:spcAft>
            <a:buChar char="•"/>
          </a:pPr>
          <a:r>
            <a:rPr lang="en-US" sz="2000" b="0" u="sng" kern="1200" dirty="0">
              <a:solidFill>
                <a:schemeClr val="tx1"/>
              </a:solidFill>
            </a:rPr>
            <a:t>SCR817</a:t>
          </a:r>
          <a:r>
            <a:rPr lang="en-US" sz="2000" b="0" u="none" kern="1200" dirty="0">
              <a:solidFill>
                <a:schemeClr val="tx1"/>
              </a:solidFill>
            </a:rPr>
            <a:t> – testing is progressing well.  MarkeTrak User’s Guide language is drafted for the two new subtypes (AMS vs LSE and Meter Cycle Change Requests).  ERCOT currently working on the Inadvertent Gain revisions for the User’s Guide.</a:t>
          </a:r>
          <a:endParaRPr lang="en-US" sz="2000" b="0" u="sng" kern="1200" dirty="0">
            <a:solidFill>
              <a:schemeClr val="tx1"/>
            </a:solidFill>
          </a:endParaRPr>
        </a:p>
        <a:p>
          <a:pPr marL="457200" lvl="2" indent="-228600" algn="l" defTabSz="889000">
            <a:lnSpc>
              <a:spcPct val="90000"/>
            </a:lnSpc>
            <a:spcBef>
              <a:spcPct val="0"/>
            </a:spcBef>
            <a:spcAft>
              <a:spcPct val="15000"/>
            </a:spcAft>
            <a:buChar char="•"/>
          </a:pPr>
          <a:endParaRPr lang="en-US" sz="2000" b="0" kern="1200" dirty="0">
            <a:solidFill>
              <a:schemeClr val="tx1"/>
            </a:solidFill>
          </a:endParaRPr>
        </a:p>
        <a:p>
          <a:pPr marL="457200" lvl="2" indent="-228600" algn="l" defTabSz="889000">
            <a:lnSpc>
              <a:spcPct val="90000"/>
            </a:lnSpc>
            <a:spcBef>
              <a:spcPct val="0"/>
            </a:spcBef>
            <a:spcAft>
              <a:spcPct val="15000"/>
            </a:spcAft>
            <a:buChar char="•"/>
          </a:pPr>
          <a:endParaRPr lang="en-US" sz="2000" b="0" kern="1200" dirty="0">
            <a:solidFill>
              <a:schemeClr val="tx1"/>
            </a:solidFill>
          </a:endParaRPr>
        </a:p>
        <a:p>
          <a:pPr marL="457200" lvl="2" indent="-228600" algn="l" defTabSz="1066800">
            <a:lnSpc>
              <a:spcPct val="90000"/>
            </a:lnSpc>
            <a:spcBef>
              <a:spcPct val="0"/>
            </a:spcBef>
            <a:spcAft>
              <a:spcPct val="15000"/>
            </a:spcAft>
            <a:buChar char="•"/>
          </a:pPr>
          <a:endParaRPr lang="en-US" sz="2400" b="1" kern="1200" dirty="0">
            <a:solidFill>
              <a:srgbClr val="FF0000"/>
            </a:solidFill>
          </a:endParaRPr>
        </a:p>
        <a:p>
          <a:pPr marL="228600" lvl="1" indent="-228600" algn="l" defTabSz="1066800">
            <a:lnSpc>
              <a:spcPct val="90000"/>
            </a:lnSpc>
            <a:spcBef>
              <a:spcPct val="0"/>
            </a:spcBef>
            <a:spcAft>
              <a:spcPct val="15000"/>
            </a:spcAft>
            <a:buChar char="•"/>
          </a:pPr>
          <a:endParaRPr lang="en-US" sz="2400" b="1" kern="1200" dirty="0">
            <a:solidFill>
              <a:srgbClr val="FF0000"/>
            </a:solidFill>
          </a:endParaRPr>
        </a:p>
        <a:p>
          <a:pPr marL="114300" lvl="2" indent="-57150" algn="l" defTabSz="222250">
            <a:lnSpc>
              <a:spcPct val="90000"/>
            </a:lnSpc>
            <a:spcBef>
              <a:spcPct val="0"/>
            </a:spcBef>
            <a:spcAft>
              <a:spcPct val="15000"/>
            </a:spcAft>
            <a:buChar char="•"/>
          </a:pPr>
          <a:endParaRPr lang="en-US" sz="500" b="1" kern="1200" dirty="0">
            <a:solidFill>
              <a:srgbClr val="FF0000"/>
            </a:solidFill>
          </a:endParaRPr>
        </a:p>
        <a:p>
          <a:pPr marL="114300" lvl="2" indent="-57150" algn="l" defTabSz="222250">
            <a:lnSpc>
              <a:spcPct val="90000"/>
            </a:lnSpc>
            <a:spcBef>
              <a:spcPct val="0"/>
            </a:spcBef>
            <a:spcAft>
              <a:spcPct val="15000"/>
            </a:spcAft>
            <a:buChar char="•"/>
          </a:pPr>
          <a:endParaRPr lang="en-US" sz="500" b="1" kern="1200" dirty="0">
            <a:solidFill>
              <a:srgbClr val="FF0000"/>
            </a:solidFill>
          </a:endParaRPr>
        </a:p>
        <a:p>
          <a:pPr marL="114300" lvl="2" indent="-57150" algn="l" defTabSz="222250">
            <a:lnSpc>
              <a:spcPct val="90000"/>
            </a:lnSpc>
            <a:spcBef>
              <a:spcPct val="0"/>
            </a:spcBef>
            <a:spcAft>
              <a:spcPct val="15000"/>
            </a:spcAft>
            <a:buChar char="•"/>
          </a:pPr>
          <a:endParaRPr lang="en-US" sz="500" b="1" kern="1200" dirty="0">
            <a:solidFill>
              <a:srgbClr val="FF0000"/>
            </a:solidFill>
          </a:endParaRPr>
        </a:p>
        <a:p>
          <a:pPr marL="228600" lvl="1" indent="-228600" algn="l" defTabSz="889000">
            <a:lnSpc>
              <a:spcPct val="90000"/>
            </a:lnSpc>
            <a:spcBef>
              <a:spcPct val="0"/>
            </a:spcBef>
            <a:spcAft>
              <a:spcPct val="15000"/>
            </a:spcAft>
            <a:buFont typeface="Arial" panose="020B0604020202020204" pitchFamily="34" charset="0"/>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457200" lvl="2" indent="-228600" algn="l" defTabSz="889000">
            <a:lnSpc>
              <a:spcPct val="90000"/>
            </a:lnSpc>
            <a:spcBef>
              <a:spcPct val="0"/>
            </a:spcBef>
            <a:spcAft>
              <a:spcPct val="15000"/>
            </a:spcAft>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228600" lvl="1" indent="-228600" algn="l" defTabSz="889000">
            <a:lnSpc>
              <a:spcPct val="90000"/>
            </a:lnSpc>
            <a:spcBef>
              <a:spcPct val="0"/>
            </a:spcBef>
            <a:spcAft>
              <a:spcPct val="15000"/>
            </a:spcAft>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228600" lvl="1" indent="-228600" algn="l" defTabSz="889000">
            <a:lnSpc>
              <a:spcPct val="90000"/>
            </a:lnSpc>
            <a:spcBef>
              <a:spcPct val="0"/>
            </a:spcBef>
            <a:spcAft>
              <a:spcPct val="15000"/>
            </a:spcAft>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228600" lvl="1" indent="-228600" algn="l" defTabSz="889000">
            <a:lnSpc>
              <a:spcPct val="90000"/>
            </a:lnSpc>
            <a:spcBef>
              <a:spcPct val="0"/>
            </a:spcBef>
            <a:spcAft>
              <a:spcPct val="15000"/>
            </a:spcAft>
            <a:buNone/>
          </a:pPr>
          <a:endParaRPr lang="en-US" sz="2000" kern="1200" dirty="0">
            <a:solidFill>
              <a:schemeClr val="tx1"/>
            </a:solidFill>
            <a:latin typeface="Calibri" panose="020F0502020204030204" pitchFamily="34" charset="0"/>
            <a:ea typeface="+mn-ea"/>
            <a:cs typeface="Calibri" panose="020F0502020204030204" pitchFamily="34" charset="0"/>
          </a:endParaRPr>
        </a:p>
      </dsp:txBody>
      <dsp:txXfrm>
        <a:off x="0" y="163972"/>
        <a:ext cx="11606947" cy="4898326"/>
      </dsp:txXfrm>
    </dsp:sp>
    <dsp:sp modelId="{4FC84B32-D1CC-469D-BDF0-F53E02EEAA9C}">
      <dsp:nvSpPr>
        <dsp:cNvPr id="0" name=""/>
        <dsp:cNvSpPr/>
      </dsp:nvSpPr>
      <dsp:spPr>
        <a:xfrm>
          <a:off x="0" y="0"/>
          <a:ext cx="11094707" cy="590313"/>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7100" tIns="0" rIns="307100" bIns="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Arial Rounded MT Bold" panose="020F0704030504030204" pitchFamily="34" charset="0"/>
            </a:rPr>
            <a:t>Update</a:t>
          </a:r>
        </a:p>
      </dsp:txBody>
      <dsp:txXfrm>
        <a:off x="0" y="0"/>
        <a:ext cx="11094707" cy="59031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172B9-01B0-436D-9684-1CCC8FA3FE5C}">
      <dsp:nvSpPr>
        <dsp:cNvPr id="0" name=""/>
        <dsp:cNvSpPr/>
      </dsp:nvSpPr>
      <dsp:spPr>
        <a:xfrm>
          <a:off x="0" y="157653"/>
          <a:ext cx="11329647" cy="487104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9306" tIns="520700" rIns="879306" bIns="142240" numCol="1" spcCol="1270" anchor="t" anchorCtr="0">
          <a:noAutofit/>
        </a:bodyPr>
        <a:lstStyle/>
        <a:p>
          <a:pPr marL="228600" lvl="1" indent="-228600" algn="l" defTabSz="889000">
            <a:lnSpc>
              <a:spcPct val="90000"/>
            </a:lnSpc>
            <a:spcBef>
              <a:spcPct val="0"/>
            </a:spcBef>
            <a:spcAft>
              <a:spcPct val="15000"/>
            </a:spcAft>
            <a:buChar char="•"/>
          </a:pPr>
          <a:endParaRPr lang="en-US" sz="2000" kern="1200" dirty="0">
            <a:latin typeface="Arial Rounded MT Bold" panose="020F0704030504030204" pitchFamily="34" charset="0"/>
          </a:endParaRPr>
        </a:p>
        <a:p>
          <a:pPr marL="228600" lvl="1" indent="-228600" algn="l" defTabSz="977900">
            <a:lnSpc>
              <a:spcPct val="90000"/>
            </a:lnSpc>
            <a:spcBef>
              <a:spcPct val="0"/>
            </a:spcBef>
            <a:spcAft>
              <a:spcPct val="15000"/>
            </a:spcAft>
            <a:buFontTx/>
            <a:buNone/>
          </a:pPr>
          <a:r>
            <a:rPr lang="en-US" sz="2200" b="1" kern="1200" dirty="0">
              <a:solidFill>
                <a:schemeClr val="tx1"/>
              </a:solidFill>
              <a:latin typeface="Calibri" panose="020F0502020204030204" pitchFamily="34" charset="0"/>
              <a:ea typeface="+mn-ea"/>
              <a:cs typeface="Calibri" panose="020F0502020204030204" pitchFamily="34" charset="0"/>
            </a:rPr>
            <a:t>Switch Hold Removal </a:t>
          </a:r>
          <a:r>
            <a:rPr lang="en-US" sz="2200" b="1" kern="1200">
              <a:solidFill>
                <a:schemeClr val="tx1"/>
              </a:solidFill>
              <a:latin typeface="Calibri" panose="020F0502020204030204" pitchFamily="34" charset="0"/>
              <a:ea typeface="+mn-ea"/>
              <a:cs typeface="Calibri" panose="020F0502020204030204" pitchFamily="34" charset="0"/>
            </a:rPr>
            <a:t>– </a:t>
          </a:r>
          <a:endParaRPr lang="en-US" sz="2200" b="0" kern="1200" dirty="0"/>
        </a:p>
        <a:p>
          <a:pPr marL="228600" lvl="1" indent="-228600" algn="l" defTabSz="977900">
            <a:lnSpc>
              <a:spcPct val="90000"/>
            </a:lnSpc>
            <a:spcBef>
              <a:spcPct val="0"/>
            </a:spcBef>
            <a:spcAft>
              <a:spcPct val="15000"/>
            </a:spcAft>
            <a:buFontTx/>
            <a:buNone/>
          </a:pPr>
          <a:r>
            <a:rPr lang="en-US" sz="2200" b="1" kern="1200" dirty="0">
              <a:solidFill>
                <a:schemeClr val="tx1"/>
              </a:solidFill>
              <a:latin typeface="Calibri" panose="020F0502020204030204" pitchFamily="34" charset="0"/>
              <a:ea typeface="+mn-ea"/>
              <a:cs typeface="Calibri" panose="020F0502020204030204" pitchFamily="34" charset="0"/>
            </a:rPr>
            <a:t>“copy of lease” </a:t>
          </a:r>
          <a:r>
            <a:rPr lang="en-US" sz="2200" b="0" kern="1200" dirty="0">
              <a:solidFill>
                <a:schemeClr val="tx1"/>
              </a:solidFill>
              <a:latin typeface="Calibri" panose="020F0502020204030204" pitchFamily="34" charset="0"/>
              <a:ea typeface="+mn-ea"/>
              <a:cs typeface="Calibri" panose="020F0502020204030204" pitchFamily="34" charset="0"/>
            </a:rPr>
            <a:t>was clarified with the following language</a:t>
          </a: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Arial" panose="020B0604020202020204" pitchFamily="34" charset="0"/>
            <a:buChar char="•"/>
          </a:pPr>
          <a:endParaRPr lang="en-US" sz="2200" b="0" kern="1200" dirty="0"/>
        </a:p>
      </dsp:txBody>
      <dsp:txXfrm>
        <a:off x="0" y="157653"/>
        <a:ext cx="11329647" cy="4871044"/>
      </dsp:txXfrm>
    </dsp:sp>
    <dsp:sp modelId="{4FC84B32-D1CC-469D-BDF0-F53E02EEAA9C}">
      <dsp:nvSpPr>
        <dsp:cNvPr id="0" name=""/>
        <dsp:cNvSpPr/>
      </dsp:nvSpPr>
      <dsp:spPr>
        <a:xfrm>
          <a:off x="0" y="0"/>
          <a:ext cx="10829645" cy="622192"/>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99764" tIns="0" rIns="299764" bIns="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Arial Rounded MT Bold" panose="020F0704030504030204" pitchFamily="34" charset="0"/>
            </a:rPr>
            <a:t>RMGRR177 – Switch Hold Removal Clarification – TDTMS comments </a:t>
          </a:r>
        </a:p>
      </dsp:txBody>
      <dsp:txXfrm>
        <a:off x="0" y="0"/>
        <a:ext cx="10829645" cy="62219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172B9-01B0-436D-9684-1CCC8FA3FE5C}">
      <dsp:nvSpPr>
        <dsp:cNvPr id="0" name=""/>
        <dsp:cNvSpPr/>
      </dsp:nvSpPr>
      <dsp:spPr>
        <a:xfrm>
          <a:off x="0" y="417221"/>
          <a:ext cx="11329647" cy="4585082"/>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9306" tIns="145796" rIns="879306" bIns="113792" numCol="1" spcCol="1270" anchor="t" anchorCtr="0">
          <a:noAutofit/>
        </a:bodyPr>
        <a:lstStyle/>
        <a:p>
          <a:pPr marL="171450" lvl="1" indent="-171450" algn="l" defTabSz="711200">
            <a:lnSpc>
              <a:spcPct val="90000"/>
            </a:lnSpc>
            <a:spcBef>
              <a:spcPct val="0"/>
            </a:spcBef>
            <a:spcAft>
              <a:spcPct val="15000"/>
            </a:spcAft>
            <a:buFont typeface="+mj-lt"/>
            <a:buAutoNum type="arabicPeriod"/>
          </a:pPr>
          <a:endParaRPr lang="en-US" sz="1600" kern="1200" dirty="0">
            <a:latin typeface="Arial Rounded MT Bold" panose="020F0704030504030204" pitchFamily="34" charset="0"/>
          </a:endParaRPr>
        </a:p>
        <a:p>
          <a:pPr marL="171450" lvl="1" indent="-171450" algn="l" defTabSz="711200">
            <a:lnSpc>
              <a:spcPct val="90000"/>
            </a:lnSpc>
            <a:spcBef>
              <a:spcPct val="0"/>
            </a:spcBef>
            <a:spcAft>
              <a:spcPct val="15000"/>
            </a:spcAft>
            <a:buFont typeface="+mj-lt"/>
            <a:buAutoNum type="arabicPeriod"/>
          </a:pPr>
          <a:endParaRPr lang="en-US" sz="1600" kern="1200" dirty="0">
            <a:latin typeface="Arial Rounded MT Bold" panose="020F0704030504030204" pitchFamily="34" charset="0"/>
          </a:endParaRPr>
        </a:p>
        <a:p>
          <a:pPr marL="228600" lvl="1" indent="-228600" algn="l" defTabSz="889000">
            <a:lnSpc>
              <a:spcPct val="90000"/>
            </a:lnSpc>
            <a:spcBef>
              <a:spcPct val="0"/>
            </a:spcBef>
            <a:spcAft>
              <a:spcPct val="15000"/>
            </a:spcAft>
            <a:buFont typeface="+mj-lt"/>
            <a:buAutoNum type="arabicPeriod"/>
          </a:pPr>
          <a:r>
            <a:rPr lang="en-US" sz="2000" kern="1200" dirty="0">
              <a:latin typeface="Tenorite" panose="00000500000000000000" pitchFamily="2" charset="0"/>
            </a:rPr>
            <a:t>Supported review of </a:t>
          </a:r>
          <a:r>
            <a:rPr lang="en-US" sz="2000" b="1" kern="1200" dirty="0">
              <a:latin typeface="Tenorite" panose="00000500000000000000" pitchFamily="2" charset="0"/>
            </a:rPr>
            <a:t>SCR817</a:t>
          </a:r>
          <a:r>
            <a:rPr lang="en-US" sz="2000" kern="1200" dirty="0">
              <a:latin typeface="Tenorite" panose="00000500000000000000" pitchFamily="2" charset="0"/>
            </a:rPr>
            <a:t> - MarkeTrak Enhancements Aligning w/ TXSET 5.0 business requirements offering guidance on development.</a:t>
          </a:r>
          <a:endParaRPr lang="en-US" sz="1600" kern="1200" dirty="0">
            <a:latin typeface="Arial Rounded MT Bold" panose="020F0704030504030204" pitchFamily="34" charset="0"/>
          </a:endParaRPr>
        </a:p>
        <a:p>
          <a:pPr marL="228600" lvl="1" indent="-228600" algn="l" defTabSz="889000">
            <a:lnSpc>
              <a:spcPct val="90000"/>
            </a:lnSpc>
            <a:spcBef>
              <a:spcPct val="0"/>
            </a:spcBef>
            <a:spcAft>
              <a:spcPct val="15000"/>
            </a:spcAft>
            <a:buFont typeface="+mj-lt"/>
            <a:buAutoNum type="arabicPeriod"/>
          </a:pPr>
          <a:r>
            <a:rPr lang="en-US" sz="2000" kern="1200" dirty="0">
              <a:latin typeface="Tenorite" panose="00000500000000000000" pitchFamily="2" charset="0"/>
            </a:rPr>
            <a:t>Performed the bi-annual reviews of the </a:t>
          </a:r>
          <a:r>
            <a:rPr lang="en-US" sz="2000" b="1" kern="1200" dirty="0">
              <a:latin typeface="Tenorite" panose="00000500000000000000" pitchFamily="2" charset="0"/>
            </a:rPr>
            <a:t>MarkeTrak Subtype Analysis </a:t>
          </a:r>
          <a:r>
            <a:rPr lang="en-US" sz="2000" kern="1200" dirty="0">
              <a:latin typeface="Tenorite" panose="00000500000000000000" pitchFamily="2" charset="0"/>
            </a:rPr>
            <a:t>volumes communicating observations to RMS.</a:t>
          </a:r>
        </a:p>
        <a:p>
          <a:pPr marL="457200" lvl="2" indent="-228600" algn="l" defTabSz="889000">
            <a:lnSpc>
              <a:spcPct val="90000"/>
            </a:lnSpc>
            <a:spcBef>
              <a:spcPct val="0"/>
            </a:spcBef>
            <a:spcAft>
              <a:spcPct val="15000"/>
            </a:spcAft>
            <a:buFont typeface="+mj-lt"/>
            <a:buAutoNum type="alphaLcPeriod"/>
          </a:pPr>
          <a:r>
            <a:rPr lang="en-US" sz="2000" kern="1200" dirty="0">
              <a:latin typeface="Tenorite" panose="00000500000000000000" pitchFamily="2" charset="0"/>
            </a:rPr>
            <a:t>Completed deeper dive of more common subtype analysis:  volumes by REP, </a:t>
          </a:r>
          <a:r>
            <a:rPr lang="en-US" sz="2000" kern="1200" dirty="0" err="1">
              <a:latin typeface="Tenorite" panose="00000500000000000000" pitchFamily="2" charset="0"/>
            </a:rPr>
            <a:t>unexecutable</a:t>
          </a:r>
          <a:r>
            <a:rPr lang="en-US" sz="2000" kern="1200" dirty="0">
              <a:latin typeface="Tenorite" panose="00000500000000000000" pitchFamily="2" charset="0"/>
            </a:rPr>
            <a:t> reasons, timing for completion. </a:t>
          </a:r>
        </a:p>
        <a:p>
          <a:pPr marL="228600" lvl="1" indent="-228600" algn="l" defTabSz="889000">
            <a:lnSpc>
              <a:spcPct val="90000"/>
            </a:lnSpc>
            <a:spcBef>
              <a:spcPct val="0"/>
            </a:spcBef>
            <a:spcAft>
              <a:spcPct val="15000"/>
            </a:spcAft>
            <a:buFont typeface="+mj-lt"/>
            <a:buAutoNum type="arabicPeriod"/>
          </a:pPr>
          <a:r>
            <a:rPr lang="en-US" sz="2000" kern="1200" dirty="0">
              <a:latin typeface="Tenorite" panose="00000500000000000000" pitchFamily="2" charset="0"/>
            </a:rPr>
            <a:t>Reviewed monthly </a:t>
          </a:r>
          <a:r>
            <a:rPr lang="en-US" sz="2000" b="1" kern="1200" dirty="0">
              <a:latin typeface="Tenorite" panose="00000500000000000000" pitchFamily="2" charset="0"/>
            </a:rPr>
            <a:t>ERCOT IAG report </a:t>
          </a:r>
          <a:r>
            <a:rPr lang="en-US" sz="2000" kern="1200" dirty="0">
              <a:latin typeface="Tenorite" panose="00000500000000000000" pitchFamily="2" charset="0"/>
            </a:rPr>
            <a:t>noting observations and presenting findings to RMS.</a:t>
          </a:r>
        </a:p>
        <a:p>
          <a:pPr marL="228600" lvl="1" indent="-228600" algn="l" defTabSz="889000">
            <a:lnSpc>
              <a:spcPct val="90000"/>
            </a:lnSpc>
            <a:spcBef>
              <a:spcPct val="0"/>
            </a:spcBef>
            <a:spcAft>
              <a:spcPct val="15000"/>
            </a:spcAft>
            <a:buFont typeface="+mj-lt"/>
            <a:buAutoNum type="arabicPeriod"/>
          </a:pPr>
          <a:r>
            <a:rPr lang="en-US" sz="2000" kern="1200" dirty="0">
              <a:latin typeface="Tenorite" panose="00000500000000000000" pitchFamily="2" charset="0"/>
            </a:rPr>
            <a:t>Discussed at length the </a:t>
          </a:r>
          <a:r>
            <a:rPr lang="en-US" sz="2000" b="1" kern="1200" dirty="0">
              <a:latin typeface="Tenorite" panose="00000500000000000000" pitchFamily="2" charset="0"/>
            </a:rPr>
            <a:t>April NAESB outages </a:t>
          </a:r>
          <a:r>
            <a:rPr lang="en-US" sz="2000" kern="1200" dirty="0">
              <a:latin typeface="Tenorite" panose="00000500000000000000" pitchFamily="2" charset="0"/>
            </a:rPr>
            <a:t>impacting all market participants and the importance of timely market notices.</a:t>
          </a:r>
        </a:p>
        <a:p>
          <a:pPr marL="228600" lvl="1" indent="-228600" algn="l" defTabSz="889000">
            <a:lnSpc>
              <a:spcPct val="90000"/>
            </a:lnSpc>
            <a:spcBef>
              <a:spcPct val="0"/>
            </a:spcBef>
            <a:spcAft>
              <a:spcPct val="15000"/>
            </a:spcAft>
            <a:buFont typeface="+mj-lt"/>
            <a:buAutoNum type="arabicPeriod"/>
          </a:pPr>
          <a:r>
            <a:rPr lang="en-US" sz="2000" kern="1200" dirty="0">
              <a:latin typeface="Tenorite" panose="00000500000000000000" pitchFamily="2" charset="0"/>
            </a:rPr>
            <a:t>Supported ERCOT </a:t>
          </a:r>
          <a:r>
            <a:rPr lang="en-US" sz="2000" b="1" kern="1200" dirty="0">
              <a:latin typeface="Tenorite" panose="00000500000000000000" pitchFamily="2" charset="0"/>
            </a:rPr>
            <a:t>MIS API </a:t>
          </a:r>
          <a:r>
            <a:rPr lang="en-US" sz="2000" kern="1200" dirty="0">
              <a:latin typeface="Tenorite" panose="00000500000000000000" pitchFamily="2" charset="0"/>
            </a:rPr>
            <a:t>project.</a:t>
          </a:r>
        </a:p>
      </dsp:txBody>
      <dsp:txXfrm>
        <a:off x="0" y="417221"/>
        <a:ext cx="11329647" cy="4585082"/>
      </dsp:txXfrm>
    </dsp:sp>
    <dsp:sp modelId="{4FC84B32-D1CC-469D-BDF0-F53E02EEAA9C}">
      <dsp:nvSpPr>
        <dsp:cNvPr id="0" name=""/>
        <dsp:cNvSpPr/>
      </dsp:nvSpPr>
      <dsp:spPr>
        <a:xfrm>
          <a:off x="0" y="10636"/>
          <a:ext cx="10829645" cy="915785"/>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99764" tIns="0" rIns="299764" bIns="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Arial Rounded MT Bold" panose="020F0704030504030204" pitchFamily="34" charset="0"/>
            </a:rPr>
            <a:t>2023 Accomplishments</a:t>
          </a:r>
        </a:p>
      </dsp:txBody>
      <dsp:txXfrm>
        <a:off x="0" y="10636"/>
        <a:ext cx="10829645" cy="91578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172B9-01B0-436D-9684-1CCC8FA3FE5C}">
      <dsp:nvSpPr>
        <dsp:cNvPr id="0" name=""/>
        <dsp:cNvSpPr/>
      </dsp:nvSpPr>
      <dsp:spPr>
        <a:xfrm>
          <a:off x="0" y="155237"/>
          <a:ext cx="11329647" cy="487587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9306" tIns="499872" rIns="879306" bIns="113792" numCol="1" spcCol="1270" anchor="t" anchorCtr="0">
          <a:noAutofit/>
        </a:bodyPr>
        <a:lstStyle/>
        <a:p>
          <a:pPr marL="171450" lvl="1" indent="-171450" algn="l" defTabSz="711200">
            <a:lnSpc>
              <a:spcPct val="90000"/>
            </a:lnSpc>
            <a:spcBef>
              <a:spcPct val="0"/>
            </a:spcBef>
            <a:spcAft>
              <a:spcPct val="15000"/>
            </a:spcAft>
            <a:buFont typeface="+mj-lt"/>
            <a:buAutoNum type="arabicPeriod"/>
          </a:pPr>
          <a:endParaRPr lang="en-US" sz="1600" kern="1200" dirty="0">
            <a:latin typeface="Arial Rounded MT Bold" panose="020F0704030504030204" pitchFamily="34" charset="0"/>
          </a:endParaRPr>
        </a:p>
        <a:p>
          <a:pPr marL="171450" lvl="1" indent="-171450" algn="l" defTabSz="711200">
            <a:lnSpc>
              <a:spcPct val="90000"/>
            </a:lnSpc>
            <a:spcBef>
              <a:spcPct val="0"/>
            </a:spcBef>
            <a:spcAft>
              <a:spcPct val="15000"/>
            </a:spcAft>
            <a:buFont typeface="+mj-lt"/>
            <a:buAutoNum type="arabicPeriod"/>
          </a:pPr>
          <a:endParaRPr lang="en-US" sz="1600" kern="1200" dirty="0">
            <a:latin typeface="Arial Rounded MT Bold" panose="020F0704030504030204" pitchFamily="34" charset="0"/>
          </a:endParaRPr>
        </a:p>
        <a:p>
          <a:pPr marL="57150" lvl="1" indent="-57150" algn="l" defTabSz="444500">
            <a:lnSpc>
              <a:spcPct val="90000"/>
            </a:lnSpc>
            <a:spcBef>
              <a:spcPct val="0"/>
            </a:spcBef>
            <a:spcAft>
              <a:spcPct val="15000"/>
            </a:spcAft>
            <a:buFont typeface="+mj-lt"/>
            <a:buAutoNum type="arabicPeriod"/>
          </a:pPr>
          <a:endParaRPr lang="en-US" sz="1000" kern="1200" dirty="0">
            <a:latin typeface="Arial Rounded MT Bold" panose="020F0704030504030204" pitchFamily="34" charset="0"/>
          </a:endParaRPr>
        </a:p>
        <a:p>
          <a:pPr marL="228600" lvl="1" indent="-228600" algn="l" defTabSz="889000">
            <a:lnSpc>
              <a:spcPct val="90000"/>
            </a:lnSpc>
            <a:spcBef>
              <a:spcPct val="0"/>
            </a:spcBef>
            <a:spcAft>
              <a:spcPct val="15000"/>
            </a:spcAft>
            <a:buFont typeface="+mj-lt"/>
            <a:buAutoNum type="arabicPeriod" startAt="6"/>
          </a:pPr>
          <a:r>
            <a:rPr lang="en-US" sz="2000" kern="1200" dirty="0">
              <a:latin typeface="Tenorite" panose="00000500000000000000" pitchFamily="2" charset="0"/>
            </a:rPr>
            <a:t>Discussed </a:t>
          </a:r>
          <a:r>
            <a:rPr lang="en-US" sz="2000" b="1" kern="1200" dirty="0">
              <a:latin typeface="Tenorite" panose="00000500000000000000" pitchFamily="2" charset="0"/>
            </a:rPr>
            <a:t>AMS Settlement extract timing </a:t>
          </a:r>
          <a:r>
            <a:rPr lang="en-US" sz="2000" kern="1200" dirty="0">
              <a:latin typeface="Tenorite" panose="00000500000000000000" pitchFamily="2" charset="0"/>
            </a:rPr>
            <a:t>as it related to LP&amp;L availability of interval data to </a:t>
          </a:r>
          <a:r>
            <a:rPr lang="en-US" sz="2000" kern="1200" dirty="0" err="1">
              <a:latin typeface="Tenorite" panose="00000500000000000000" pitchFamily="2" charset="0"/>
            </a:rPr>
            <a:t>REPs.</a:t>
          </a:r>
          <a:endParaRPr lang="en-US" sz="1600" kern="1200" dirty="0">
            <a:latin typeface="Arial Rounded MT Bold" panose="020F0704030504030204" pitchFamily="34" charset="0"/>
          </a:endParaRPr>
        </a:p>
        <a:p>
          <a:pPr marL="228600" lvl="1" indent="-228600" algn="l" defTabSz="889000">
            <a:lnSpc>
              <a:spcPct val="90000"/>
            </a:lnSpc>
            <a:spcBef>
              <a:spcPct val="0"/>
            </a:spcBef>
            <a:spcAft>
              <a:spcPct val="15000"/>
            </a:spcAft>
            <a:buFont typeface="+mj-lt"/>
            <a:buAutoNum type="arabicPeriod" startAt="7"/>
          </a:pPr>
          <a:r>
            <a:rPr lang="en-US" sz="2000" kern="1200" dirty="0">
              <a:latin typeface="Tenorite" panose="00000500000000000000" pitchFamily="2" charset="0"/>
            </a:rPr>
            <a:t>Revised TDTMS </a:t>
          </a:r>
          <a:r>
            <a:rPr lang="en-US" sz="2000" b="1" kern="1200" dirty="0">
              <a:latin typeface="Tenorite" panose="00000500000000000000" pitchFamily="2" charset="0"/>
            </a:rPr>
            <a:t>EDM Implementation Guide </a:t>
          </a:r>
          <a:r>
            <a:rPr lang="en-US" sz="2000" kern="1200" dirty="0">
              <a:latin typeface="Tenorite" panose="00000500000000000000" pitchFamily="2" charset="0"/>
            </a:rPr>
            <a:t>– administrative updates and realignment with references to OBDs as opposed to duplicating information.</a:t>
          </a:r>
        </a:p>
        <a:p>
          <a:pPr marL="228600" lvl="1" indent="-228600" algn="l" defTabSz="889000">
            <a:lnSpc>
              <a:spcPct val="90000"/>
            </a:lnSpc>
            <a:spcBef>
              <a:spcPct val="0"/>
            </a:spcBef>
            <a:spcAft>
              <a:spcPct val="15000"/>
            </a:spcAft>
            <a:buFont typeface="+mj-lt"/>
            <a:buAutoNum type="arabicPeriod" startAt="7"/>
          </a:pPr>
          <a:r>
            <a:rPr lang="en-US" sz="2000" kern="1200" dirty="0">
              <a:latin typeface="Tenorite" panose="00000500000000000000" pitchFamily="2" charset="0"/>
            </a:rPr>
            <a:t>Discussion on ERCOT’s </a:t>
          </a:r>
          <a:r>
            <a:rPr lang="en-US" sz="2000" b="1" kern="1200" dirty="0">
              <a:latin typeface="Tenorite" panose="00000500000000000000" pitchFamily="2" charset="0"/>
            </a:rPr>
            <a:t>Digital Certificate initiative</a:t>
          </a:r>
          <a:r>
            <a:rPr lang="en-US" sz="2000" kern="1200" dirty="0">
              <a:latin typeface="Tenorite" panose="00000500000000000000" pitchFamily="2" charset="0"/>
            </a:rPr>
            <a:t>.</a:t>
          </a:r>
        </a:p>
        <a:p>
          <a:pPr marL="228600" lvl="1" indent="-228600" algn="l" defTabSz="889000">
            <a:lnSpc>
              <a:spcPct val="90000"/>
            </a:lnSpc>
            <a:spcBef>
              <a:spcPct val="0"/>
            </a:spcBef>
            <a:spcAft>
              <a:spcPct val="15000"/>
            </a:spcAft>
            <a:buFont typeface="+mj-lt"/>
            <a:buAutoNum type="arabicPeriod" startAt="7"/>
          </a:pPr>
          <a:r>
            <a:rPr lang="en-US" sz="2000" kern="1200" dirty="0">
              <a:latin typeface="Tenorite" panose="00000500000000000000" pitchFamily="2" charset="0"/>
            </a:rPr>
            <a:t>Various </a:t>
          </a:r>
          <a:r>
            <a:rPr lang="en-US" sz="2000" b="1" kern="1200" dirty="0">
              <a:latin typeface="Tenorite" panose="00000500000000000000" pitchFamily="2" charset="0"/>
            </a:rPr>
            <a:t>MarkeTrak scenario discussions </a:t>
          </a:r>
          <a:r>
            <a:rPr lang="en-US" sz="2000" kern="1200" dirty="0">
              <a:latin typeface="Tenorite" panose="00000500000000000000" pitchFamily="2" charset="0"/>
            </a:rPr>
            <a:t>for clarification:</a:t>
          </a:r>
        </a:p>
        <a:p>
          <a:pPr marL="457200" lvl="2" indent="-228600" algn="l" defTabSz="889000">
            <a:lnSpc>
              <a:spcPct val="90000"/>
            </a:lnSpc>
            <a:spcBef>
              <a:spcPct val="0"/>
            </a:spcBef>
            <a:spcAft>
              <a:spcPct val="15000"/>
            </a:spcAft>
            <a:buFont typeface="Arial" panose="020B0604020202020204" pitchFamily="34" charset="0"/>
            <a:buChar char="•"/>
          </a:pPr>
          <a:r>
            <a:rPr lang="en-US" sz="2000" b="1" kern="1200" dirty="0">
              <a:latin typeface="Tenorite" panose="00000500000000000000" pitchFamily="2" charset="0"/>
            </a:rPr>
            <a:t>Switch Hold Removal </a:t>
          </a:r>
          <a:r>
            <a:rPr lang="en-US" sz="2000" kern="1200" dirty="0">
              <a:latin typeface="Tenorite" panose="00000500000000000000" pitchFamily="2" charset="0"/>
            </a:rPr>
            <a:t>&amp; documentation required thus resulting in a draft RMGRR</a:t>
          </a:r>
        </a:p>
        <a:p>
          <a:pPr marL="457200" lvl="2" indent="-228600" algn="l" defTabSz="889000">
            <a:lnSpc>
              <a:spcPct val="90000"/>
            </a:lnSpc>
            <a:spcBef>
              <a:spcPct val="0"/>
            </a:spcBef>
            <a:spcAft>
              <a:spcPct val="15000"/>
            </a:spcAft>
            <a:buFont typeface="Arial" panose="020B0604020202020204" pitchFamily="34" charset="0"/>
            <a:buChar char="•"/>
          </a:pPr>
          <a:r>
            <a:rPr lang="en-US" sz="2000" b="1" kern="1200" dirty="0">
              <a:latin typeface="Tenorite" panose="00000500000000000000" pitchFamily="2" charset="0"/>
            </a:rPr>
            <a:t>MVI vs SWI </a:t>
          </a:r>
          <a:r>
            <a:rPr lang="en-US" sz="2000" kern="1200" dirty="0">
              <a:latin typeface="Tenorite" panose="00000500000000000000" pitchFamily="2" charset="0"/>
            </a:rPr>
            <a:t>scenario – consequences of sending inappropriate transactions and use of IAG process as a resolution </a:t>
          </a:r>
        </a:p>
        <a:p>
          <a:pPr marL="457200" lvl="2" indent="-228600" algn="l" defTabSz="889000">
            <a:lnSpc>
              <a:spcPct val="90000"/>
            </a:lnSpc>
            <a:spcBef>
              <a:spcPct val="0"/>
            </a:spcBef>
            <a:spcAft>
              <a:spcPct val="15000"/>
            </a:spcAft>
            <a:buFont typeface="Arial" panose="020B0604020202020204" pitchFamily="34" charset="0"/>
            <a:buChar char="•"/>
          </a:pPr>
          <a:r>
            <a:rPr lang="en-US" sz="2000" kern="1200" dirty="0">
              <a:latin typeface="Tenorite" panose="00000500000000000000" pitchFamily="2" charset="0"/>
            </a:rPr>
            <a:t>Use of </a:t>
          </a:r>
          <a:r>
            <a:rPr lang="en-US" sz="2000" b="1" kern="1200" dirty="0">
              <a:latin typeface="Tenorite" panose="00000500000000000000" pitchFamily="2" charset="0"/>
            </a:rPr>
            <a:t>IAG process for identity theft </a:t>
          </a:r>
        </a:p>
        <a:p>
          <a:pPr marL="228600" lvl="1" indent="-228600" algn="l" defTabSz="889000">
            <a:lnSpc>
              <a:spcPct val="90000"/>
            </a:lnSpc>
            <a:spcBef>
              <a:spcPct val="0"/>
            </a:spcBef>
            <a:spcAft>
              <a:spcPct val="15000"/>
            </a:spcAft>
            <a:buFont typeface="+mj-lt"/>
            <a:buAutoNum type="arabicPeriod" startAt="7"/>
          </a:pPr>
          <a:r>
            <a:rPr lang="en-US" sz="2000" kern="1200" dirty="0">
              <a:latin typeface="Tenorite" panose="00000500000000000000" pitchFamily="2" charset="0"/>
            </a:rPr>
            <a:t>MarkeTrak </a:t>
          </a:r>
          <a:r>
            <a:rPr lang="en-US" sz="2000" b="1" kern="1200" dirty="0">
              <a:latin typeface="Tenorite" panose="00000500000000000000" pitchFamily="2" charset="0"/>
            </a:rPr>
            <a:t>Inadvertent Gain/Inadvertent Loss Analysis for 2022 MTs </a:t>
          </a:r>
          <a:r>
            <a:rPr lang="en-US" sz="2000" kern="1200" dirty="0">
              <a:latin typeface="Tenorite" panose="00000500000000000000" pitchFamily="2" charset="0"/>
            </a:rPr>
            <a:t>– deep dive on REP performance for each phase of the IAG process. </a:t>
          </a:r>
        </a:p>
      </dsp:txBody>
      <dsp:txXfrm>
        <a:off x="0" y="155237"/>
        <a:ext cx="11329647" cy="4875877"/>
      </dsp:txXfrm>
    </dsp:sp>
    <dsp:sp modelId="{4FC84B32-D1CC-469D-BDF0-F53E02EEAA9C}">
      <dsp:nvSpPr>
        <dsp:cNvPr id="0" name=""/>
        <dsp:cNvSpPr/>
      </dsp:nvSpPr>
      <dsp:spPr>
        <a:xfrm>
          <a:off x="0" y="248479"/>
          <a:ext cx="10829645" cy="622192"/>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99764" tIns="0" rIns="299764" bIns="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Arial Rounded MT Bold" panose="020F0704030504030204" pitchFamily="34" charset="0"/>
            </a:rPr>
            <a:t>2023 Accomplishments - continued</a:t>
          </a:r>
        </a:p>
      </dsp:txBody>
      <dsp:txXfrm>
        <a:off x="0" y="248479"/>
        <a:ext cx="10829645" cy="62219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172B9-01B0-436D-9684-1CCC8FA3FE5C}">
      <dsp:nvSpPr>
        <dsp:cNvPr id="0" name=""/>
        <dsp:cNvSpPr/>
      </dsp:nvSpPr>
      <dsp:spPr>
        <a:xfrm>
          <a:off x="0" y="114505"/>
          <a:ext cx="11329647" cy="5161543"/>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9306" tIns="166624" rIns="879306" bIns="113792" numCol="1" spcCol="1270" anchor="t" anchorCtr="0">
          <a:noAutofit/>
        </a:bodyPr>
        <a:lstStyle/>
        <a:p>
          <a:pPr marL="171450" lvl="1" indent="-171450" algn="l" defTabSz="711200">
            <a:lnSpc>
              <a:spcPct val="90000"/>
            </a:lnSpc>
            <a:spcBef>
              <a:spcPct val="0"/>
            </a:spcBef>
            <a:spcAft>
              <a:spcPct val="15000"/>
            </a:spcAft>
            <a:buFont typeface="+mj-lt"/>
            <a:buAutoNum type="arabicPeriod"/>
          </a:pPr>
          <a:endParaRPr lang="en-US" sz="1600" kern="1200" dirty="0">
            <a:latin typeface="Arial Rounded MT Bold" panose="020F0704030504030204" pitchFamily="34" charset="0"/>
          </a:endParaRPr>
        </a:p>
        <a:p>
          <a:pPr marL="171450" lvl="1" indent="-171450" algn="l" defTabSz="711200">
            <a:lnSpc>
              <a:spcPct val="90000"/>
            </a:lnSpc>
            <a:spcBef>
              <a:spcPct val="0"/>
            </a:spcBef>
            <a:spcAft>
              <a:spcPct val="15000"/>
            </a:spcAft>
            <a:buFont typeface="+mj-lt"/>
            <a:buAutoNum type="arabicPeriod"/>
          </a:pPr>
          <a:endParaRPr lang="en-US" sz="1600" kern="1200" dirty="0">
            <a:latin typeface="Arial Rounded MT Bold" panose="020F0704030504030204" pitchFamily="34" charset="0"/>
          </a:endParaRPr>
        </a:p>
        <a:p>
          <a:pPr marL="57150" lvl="1" indent="-57150" algn="l" defTabSz="444500">
            <a:lnSpc>
              <a:spcPct val="90000"/>
            </a:lnSpc>
            <a:spcBef>
              <a:spcPct val="0"/>
            </a:spcBef>
            <a:spcAft>
              <a:spcPct val="15000"/>
            </a:spcAft>
            <a:buFont typeface="+mj-lt"/>
            <a:buAutoNum type="arabicPeriod"/>
          </a:pPr>
          <a:endParaRPr lang="en-US" sz="1000" kern="1200" dirty="0">
            <a:latin typeface="Arial Rounded MT Bold" panose="020F0704030504030204" pitchFamily="34" charset="0"/>
          </a:endParaRPr>
        </a:p>
        <a:p>
          <a:pPr marL="57150" lvl="1" indent="-57150" algn="l" defTabSz="444500">
            <a:lnSpc>
              <a:spcPct val="90000"/>
            </a:lnSpc>
            <a:spcBef>
              <a:spcPct val="0"/>
            </a:spcBef>
            <a:spcAft>
              <a:spcPct val="15000"/>
            </a:spcAft>
            <a:buFont typeface="+mj-lt"/>
            <a:buAutoNum type="arabicPeriod"/>
          </a:pPr>
          <a:endParaRPr lang="en-US" sz="1000" kern="1200" dirty="0">
            <a:latin typeface="Arial Rounded MT Bold" panose="020F0704030504030204" pitchFamily="34" charset="0"/>
          </a:endParaRPr>
        </a:p>
        <a:p>
          <a:pPr marL="171450" lvl="1" indent="-171450" algn="l" defTabSz="800100">
            <a:lnSpc>
              <a:spcPct val="90000"/>
            </a:lnSpc>
            <a:spcBef>
              <a:spcPct val="0"/>
            </a:spcBef>
            <a:spcAft>
              <a:spcPct val="15000"/>
            </a:spcAft>
            <a:buFont typeface="+mj-lt"/>
            <a:buAutoNum type="arabicPeriod"/>
          </a:pPr>
          <a:r>
            <a:rPr lang="en-US" sz="1800" kern="1200" dirty="0">
              <a:latin typeface="Tenorite" panose="00000500000000000000" pitchFamily="2" charset="0"/>
            </a:rPr>
            <a:t>Support Texas data transport improvement initiatives and continue joint efforts with other retail market working groups</a:t>
          </a:r>
        </a:p>
        <a:p>
          <a:pPr marL="342900" lvl="2" indent="-171450" algn="l" defTabSz="800100">
            <a:lnSpc>
              <a:spcPct val="90000"/>
            </a:lnSpc>
            <a:spcBef>
              <a:spcPct val="0"/>
            </a:spcBef>
            <a:spcAft>
              <a:spcPct val="15000"/>
            </a:spcAft>
            <a:buFont typeface="+mj-lt"/>
            <a:buAutoNum type="alphaLcParenR"/>
          </a:pPr>
          <a:r>
            <a:rPr lang="en-US" sz="1800" b="1" kern="1200" dirty="0">
              <a:latin typeface="Tenorite" panose="00000500000000000000" pitchFamily="2" charset="0"/>
            </a:rPr>
            <a:t>Collaborate</a:t>
          </a:r>
          <a:r>
            <a:rPr lang="en-US" sz="1800" kern="1200" dirty="0">
              <a:latin typeface="Tenorite" panose="00000500000000000000" pitchFamily="2" charset="0"/>
            </a:rPr>
            <a:t> with the </a:t>
          </a:r>
          <a:r>
            <a:rPr lang="en-US" sz="1800" b="1" kern="1200" dirty="0">
              <a:latin typeface="Tenorite" panose="00000500000000000000" pitchFamily="2" charset="0"/>
            </a:rPr>
            <a:t>Retail Market Training Task Force </a:t>
          </a:r>
          <a:r>
            <a:rPr lang="en-US" sz="1800" kern="1200" dirty="0">
              <a:latin typeface="Tenorite" panose="00000500000000000000" pitchFamily="2" charset="0"/>
            </a:rPr>
            <a:t>for any operational education opportunities </a:t>
          </a:r>
        </a:p>
        <a:p>
          <a:pPr marL="342900" lvl="2" indent="-171450" algn="l" defTabSz="800100">
            <a:lnSpc>
              <a:spcPct val="90000"/>
            </a:lnSpc>
            <a:spcBef>
              <a:spcPct val="0"/>
            </a:spcBef>
            <a:spcAft>
              <a:spcPct val="15000"/>
            </a:spcAft>
            <a:buFont typeface="+mj-lt"/>
            <a:buAutoNum type="alphaLcParenR"/>
          </a:pPr>
          <a:r>
            <a:rPr lang="en-US" sz="1800" kern="1200" dirty="0">
              <a:latin typeface="Tenorite" panose="00000500000000000000" pitchFamily="2" charset="0"/>
            </a:rPr>
            <a:t>Continued </a:t>
          </a:r>
          <a:r>
            <a:rPr lang="en-US" sz="1800" b="1" kern="1200" dirty="0">
              <a:latin typeface="Tenorite" panose="00000500000000000000" pitchFamily="2" charset="0"/>
            </a:rPr>
            <a:t>support of TXSET 5.0 IAG development </a:t>
          </a:r>
          <a:r>
            <a:rPr lang="en-US" sz="1800" kern="1200" dirty="0">
              <a:latin typeface="Tenorite" panose="00000500000000000000" pitchFamily="2" charset="0"/>
            </a:rPr>
            <a:t>requirements and implementation</a:t>
          </a:r>
        </a:p>
        <a:p>
          <a:pPr marL="342900" lvl="2" indent="-171450" algn="l" defTabSz="800100">
            <a:lnSpc>
              <a:spcPct val="90000"/>
            </a:lnSpc>
            <a:spcBef>
              <a:spcPct val="0"/>
            </a:spcBef>
            <a:spcAft>
              <a:spcPct val="15000"/>
            </a:spcAft>
            <a:buFont typeface="+mj-lt"/>
            <a:buAutoNum type="alphaLcParenR"/>
          </a:pPr>
          <a:r>
            <a:rPr lang="en-US" sz="1800" kern="1200" dirty="0">
              <a:latin typeface="Tenorite" panose="00000500000000000000" pitchFamily="2" charset="0"/>
            </a:rPr>
            <a:t>Quarterly </a:t>
          </a:r>
          <a:r>
            <a:rPr lang="en-US" sz="1800" b="1" kern="1200" dirty="0">
              <a:latin typeface="Tenorite" panose="00000500000000000000" pitchFamily="2" charset="0"/>
            </a:rPr>
            <a:t>review of monthly ERCOT IAG report </a:t>
          </a:r>
        </a:p>
        <a:p>
          <a:pPr marL="342900" lvl="2" indent="-171450" algn="l" defTabSz="800100">
            <a:lnSpc>
              <a:spcPct val="90000"/>
            </a:lnSpc>
            <a:spcBef>
              <a:spcPct val="0"/>
            </a:spcBef>
            <a:spcAft>
              <a:spcPct val="15000"/>
            </a:spcAft>
            <a:buFont typeface="+mj-lt"/>
            <a:buAutoNum type="alphaLcParenR"/>
          </a:pPr>
          <a:endParaRPr lang="en-US" sz="1800" b="1" kern="1200" dirty="0">
            <a:latin typeface="Tenorite" panose="00000500000000000000" pitchFamily="2" charset="0"/>
          </a:endParaRPr>
        </a:p>
        <a:p>
          <a:pPr marL="171450" lvl="1" indent="-171450" algn="l" defTabSz="800100">
            <a:lnSpc>
              <a:spcPct val="90000"/>
            </a:lnSpc>
            <a:spcBef>
              <a:spcPct val="0"/>
            </a:spcBef>
            <a:spcAft>
              <a:spcPct val="15000"/>
            </a:spcAft>
            <a:buFont typeface="+mj-lt"/>
            <a:buAutoNum type="arabicPeriod"/>
          </a:pPr>
          <a:r>
            <a:rPr lang="en-US" sz="1800" kern="1200" dirty="0">
              <a:latin typeface="Tenorite" panose="00000500000000000000" pitchFamily="2" charset="0"/>
            </a:rPr>
            <a:t>Support/Monitor ERCOT’s development efforts and </a:t>
          </a:r>
          <a:r>
            <a:rPr lang="en-US" sz="1800" b="1" kern="1200" dirty="0">
              <a:latin typeface="Tenorite" panose="00000500000000000000" pitchFamily="2" charset="0"/>
            </a:rPr>
            <a:t>implementation of SCR 817 </a:t>
          </a:r>
          <a:r>
            <a:rPr lang="en-US" sz="1800" kern="1200" dirty="0">
              <a:latin typeface="Tenorite" panose="00000500000000000000" pitchFamily="2" charset="0"/>
            </a:rPr>
            <a:t>MarkeTrak Enhancements associated with TXSET v5.0</a:t>
          </a:r>
        </a:p>
        <a:p>
          <a:pPr marL="171450" lvl="1" indent="-171450" algn="l" defTabSz="800100">
            <a:lnSpc>
              <a:spcPct val="90000"/>
            </a:lnSpc>
            <a:spcBef>
              <a:spcPct val="0"/>
            </a:spcBef>
            <a:spcAft>
              <a:spcPct val="15000"/>
            </a:spcAft>
            <a:buFont typeface="+mj-lt"/>
            <a:buAutoNum type="arabicPeriod"/>
          </a:pPr>
          <a:endParaRPr lang="en-US" sz="1800" kern="1200" dirty="0">
            <a:latin typeface="Tenorite" panose="00000500000000000000" pitchFamily="2" charset="0"/>
          </a:endParaRPr>
        </a:p>
        <a:p>
          <a:pPr marL="171450" lvl="1" indent="-171450" algn="l" defTabSz="800100">
            <a:lnSpc>
              <a:spcPct val="90000"/>
            </a:lnSpc>
            <a:spcBef>
              <a:spcPct val="0"/>
            </a:spcBef>
            <a:spcAft>
              <a:spcPct val="15000"/>
            </a:spcAft>
            <a:buFont typeface="+mj-lt"/>
            <a:buAutoNum type="arabicPeriod"/>
          </a:pPr>
          <a:r>
            <a:rPr lang="en-US" sz="1800" kern="1200" dirty="0">
              <a:latin typeface="Tenorite" panose="00000500000000000000" pitchFamily="2" charset="0"/>
            </a:rPr>
            <a:t>Perform </a:t>
          </a:r>
          <a:r>
            <a:rPr lang="en-US" sz="1800" b="1" kern="1200" dirty="0">
              <a:latin typeface="Tenorite" panose="00000500000000000000" pitchFamily="2" charset="0"/>
            </a:rPr>
            <a:t>biannual review of overall MarkeTrak subtype volumes </a:t>
          </a:r>
          <a:r>
            <a:rPr lang="en-US" sz="1800" kern="1200" dirty="0">
              <a:latin typeface="Tenorite" panose="00000500000000000000" pitchFamily="2" charset="0"/>
            </a:rPr>
            <a:t>for trends and the need for further performance analysis of various subtypes </a:t>
          </a:r>
        </a:p>
        <a:p>
          <a:pPr marL="171450" lvl="1" indent="-171450" algn="l" defTabSz="800100">
            <a:lnSpc>
              <a:spcPct val="90000"/>
            </a:lnSpc>
            <a:spcBef>
              <a:spcPct val="0"/>
            </a:spcBef>
            <a:spcAft>
              <a:spcPct val="15000"/>
            </a:spcAft>
            <a:buFont typeface="+mj-lt"/>
            <a:buAutoNum type="arabicPeriod"/>
          </a:pPr>
          <a:endParaRPr lang="en-US" sz="1800" kern="1200" dirty="0">
            <a:latin typeface="Tenorite" panose="00000500000000000000" pitchFamily="2" charset="0"/>
          </a:endParaRPr>
        </a:p>
        <a:p>
          <a:pPr marL="171450" lvl="1" indent="-171450" algn="l" defTabSz="800100">
            <a:lnSpc>
              <a:spcPct val="90000"/>
            </a:lnSpc>
            <a:spcBef>
              <a:spcPct val="0"/>
            </a:spcBef>
            <a:spcAft>
              <a:spcPct val="15000"/>
            </a:spcAft>
            <a:buFont typeface="+mj-lt"/>
            <a:buAutoNum type="arabicPeriod"/>
          </a:pPr>
          <a:r>
            <a:rPr lang="en-US" sz="1800" kern="1200" dirty="0">
              <a:latin typeface="Tenorite" panose="00000500000000000000" pitchFamily="2" charset="0"/>
            </a:rPr>
            <a:t>Perform </a:t>
          </a:r>
          <a:r>
            <a:rPr lang="en-US" sz="1800" b="1" kern="1200" dirty="0">
              <a:latin typeface="Tenorite" panose="00000500000000000000" pitchFamily="2" charset="0"/>
            </a:rPr>
            <a:t>IAG &amp; MT data analysis </a:t>
          </a:r>
          <a:r>
            <a:rPr lang="en-US" sz="1800" kern="1200" dirty="0">
              <a:latin typeface="Tenorite" panose="00000500000000000000" pitchFamily="2" charset="0"/>
            </a:rPr>
            <a:t>using established framework to identify metrics/trends for market participants and market performance using ERCOT provided data</a:t>
          </a:r>
        </a:p>
      </dsp:txBody>
      <dsp:txXfrm>
        <a:off x="0" y="114505"/>
        <a:ext cx="11329647" cy="5161543"/>
      </dsp:txXfrm>
    </dsp:sp>
    <dsp:sp modelId="{4FC84B32-D1CC-469D-BDF0-F53E02EEAA9C}">
      <dsp:nvSpPr>
        <dsp:cNvPr id="0" name=""/>
        <dsp:cNvSpPr/>
      </dsp:nvSpPr>
      <dsp:spPr>
        <a:xfrm>
          <a:off x="0" y="237660"/>
          <a:ext cx="10829645" cy="593446"/>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99764" tIns="0" rIns="299764" bIns="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Arial Rounded MT Bold" panose="020F0704030504030204" pitchFamily="34" charset="0"/>
            </a:rPr>
            <a:t>2024 Goals</a:t>
          </a:r>
        </a:p>
      </dsp:txBody>
      <dsp:txXfrm>
        <a:off x="0" y="237660"/>
        <a:ext cx="10829645" cy="59344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172B9-01B0-436D-9684-1CCC8FA3FE5C}">
      <dsp:nvSpPr>
        <dsp:cNvPr id="0" name=""/>
        <dsp:cNvSpPr/>
      </dsp:nvSpPr>
      <dsp:spPr>
        <a:xfrm>
          <a:off x="0" y="0"/>
          <a:ext cx="11329647" cy="497488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9306" tIns="1353820" rIns="879306" bIns="113792" numCol="1" spcCol="1270" anchor="t" anchorCtr="0">
          <a:noAutofit/>
        </a:bodyPr>
        <a:lstStyle/>
        <a:p>
          <a:pPr marL="171450" lvl="1" indent="-171450" algn="l" defTabSz="711200">
            <a:lnSpc>
              <a:spcPct val="90000"/>
            </a:lnSpc>
            <a:spcBef>
              <a:spcPct val="0"/>
            </a:spcBef>
            <a:spcAft>
              <a:spcPct val="15000"/>
            </a:spcAft>
            <a:buFont typeface="+mj-lt"/>
            <a:buAutoNum type="arabicPeriod"/>
          </a:pPr>
          <a:endParaRPr lang="en-US" sz="1600" kern="1200" dirty="0">
            <a:latin typeface="Arial Rounded MT Bold" panose="020F0704030504030204" pitchFamily="34" charset="0"/>
          </a:endParaRPr>
        </a:p>
        <a:p>
          <a:pPr marL="57150" lvl="1" indent="-57150" algn="l" defTabSz="444500">
            <a:lnSpc>
              <a:spcPct val="90000"/>
            </a:lnSpc>
            <a:spcBef>
              <a:spcPct val="0"/>
            </a:spcBef>
            <a:spcAft>
              <a:spcPct val="15000"/>
            </a:spcAft>
            <a:buFont typeface="+mj-lt"/>
            <a:buAutoNum type="arabicPeriod"/>
          </a:pPr>
          <a:endParaRPr lang="en-US" sz="1000" kern="1200" dirty="0">
            <a:latin typeface="Arial Rounded MT Bold" panose="020F0704030504030204" pitchFamily="34" charset="0"/>
          </a:endParaRPr>
        </a:p>
        <a:p>
          <a:pPr marL="57150" lvl="1" indent="-57150" algn="l" defTabSz="444500">
            <a:lnSpc>
              <a:spcPct val="90000"/>
            </a:lnSpc>
            <a:spcBef>
              <a:spcPct val="0"/>
            </a:spcBef>
            <a:spcAft>
              <a:spcPct val="15000"/>
            </a:spcAft>
            <a:buFont typeface="+mj-lt"/>
            <a:buAutoNum type="arabicPeriod"/>
          </a:pPr>
          <a:endParaRPr lang="en-US" sz="1000" kern="1200" dirty="0">
            <a:latin typeface="Arial Rounded MT Bold" panose="020F0704030504030204" pitchFamily="34" charset="0"/>
          </a:endParaRPr>
        </a:p>
        <a:p>
          <a:pPr marL="228600" lvl="1" indent="-228600" algn="l" defTabSz="889000">
            <a:lnSpc>
              <a:spcPct val="90000"/>
            </a:lnSpc>
            <a:spcBef>
              <a:spcPct val="0"/>
            </a:spcBef>
            <a:spcAft>
              <a:spcPct val="15000"/>
            </a:spcAft>
            <a:buFont typeface="+mj-lt"/>
            <a:buAutoNum type="arabicPeriod" startAt="5"/>
          </a:pPr>
          <a:r>
            <a:rPr lang="en-US" sz="2000" kern="1200" dirty="0">
              <a:latin typeface="Tenorite" panose="00000500000000000000" pitchFamily="2" charset="0"/>
            </a:rPr>
            <a:t>Perform monthly review of the Retail Market Services and Market Data Transparency Service Level Agreements </a:t>
          </a:r>
          <a:r>
            <a:rPr lang="en-US" sz="2000" b="1" kern="1200" dirty="0">
              <a:latin typeface="Tenorite" panose="00000500000000000000" pitchFamily="2" charset="0"/>
            </a:rPr>
            <a:t>(SLAs), </a:t>
          </a:r>
          <a:r>
            <a:rPr lang="en-US" sz="2000" kern="1200" dirty="0">
              <a:latin typeface="Tenorite" panose="00000500000000000000" pitchFamily="2" charset="0"/>
            </a:rPr>
            <a:t>including Listserv performance, and work with ERCOT to evaluate and implement any potential changes, as needed</a:t>
          </a:r>
        </a:p>
        <a:p>
          <a:pPr marL="228600" lvl="1" indent="-228600" algn="l" defTabSz="889000">
            <a:lnSpc>
              <a:spcPct val="90000"/>
            </a:lnSpc>
            <a:spcBef>
              <a:spcPct val="0"/>
            </a:spcBef>
            <a:spcAft>
              <a:spcPct val="15000"/>
            </a:spcAft>
            <a:buFont typeface="+mj-lt"/>
            <a:buAutoNum type="arabicPeriod" startAt="5"/>
          </a:pPr>
          <a:endParaRPr lang="en-US" sz="2000" kern="1200" dirty="0">
            <a:latin typeface="Tenorite" panose="00000500000000000000" pitchFamily="2" charset="0"/>
          </a:endParaRPr>
        </a:p>
        <a:p>
          <a:pPr marL="228600" lvl="1" indent="-228600" algn="l" defTabSz="889000">
            <a:lnSpc>
              <a:spcPct val="90000"/>
            </a:lnSpc>
            <a:spcBef>
              <a:spcPct val="0"/>
            </a:spcBef>
            <a:spcAft>
              <a:spcPct val="15000"/>
            </a:spcAft>
            <a:buFont typeface="+mj-lt"/>
            <a:buAutoNum type="arabicPeriod" startAt="6"/>
          </a:pPr>
          <a:r>
            <a:rPr lang="en-US" sz="2000" kern="1200" dirty="0">
              <a:latin typeface="Tenorite" panose="00000500000000000000" pitchFamily="2" charset="0"/>
            </a:rPr>
            <a:t>Review the quarterly ERCOT </a:t>
          </a:r>
          <a:r>
            <a:rPr lang="en-US" sz="2000" b="1" kern="1200" dirty="0">
              <a:latin typeface="Tenorite" panose="00000500000000000000" pitchFamily="2" charset="0"/>
            </a:rPr>
            <a:t>Retail Market Performance Measures</a:t>
          </a:r>
          <a:r>
            <a:rPr lang="en-US" sz="2000" kern="1200" dirty="0">
              <a:latin typeface="Tenorite" panose="00000500000000000000" pitchFamily="2" charset="0"/>
            </a:rPr>
            <a:t>, as needed</a:t>
          </a:r>
        </a:p>
        <a:p>
          <a:pPr marL="228600" lvl="1" indent="-228600" algn="l" defTabSz="889000">
            <a:lnSpc>
              <a:spcPct val="90000"/>
            </a:lnSpc>
            <a:spcBef>
              <a:spcPct val="0"/>
            </a:spcBef>
            <a:spcAft>
              <a:spcPct val="15000"/>
            </a:spcAft>
            <a:buFont typeface="+mj-lt"/>
            <a:buAutoNum type="arabicPeriod" startAt="6"/>
          </a:pPr>
          <a:endParaRPr lang="en-US" sz="2000" kern="1200" dirty="0">
            <a:latin typeface="Tenorite" panose="00000500000000000000" pitchFamily="2" charset="0"/>
          </a:endParaRPr>
        </a:p>
        <a:p>
          <a:pPr marL="228600" lvl="1" indent="-228600" algn="l" defTabSz="889000">
            <a:lnSpc>
              <a:spcPct val="90000"/>
            </a:lnSpc>
            <a:spcBef>
              <a:spcPct val="0"/>
            </a:spcBef>
            <a:spcAft>
              <a:spcPct val="15000"/>
            </a:spcAft>
            <a:buFont typeface="+mj-lt"/>
            <a:buAutoNum type="arabicPeriod" startAt="6"/>
          </a:pPr>
          <a:r>
            <a:rPr lang="en-US" sz="2000" kern="1200" dirty="0">
              <a:latin typeface="Tenorite" panose="00000500000000000000" pitchFamily="2" charset="0"/>
            </a:rPr>
            <a:t>Support ERCOT </a:t>
          </a:r>
          <a:r>
            <a:rPr lang="en-US" sz="2000" b="1" kern="1200" dirty="0">
              <a:latin typeface="Tenorite" panose="00000500000000000000" pitchFamily="2" charset="0"/>
            </a:rPr>
            <a:t>resolution efforts </a:t>
          </a:r>
          <a:r>
            <a:rPr lang="en-US" sz="2000" kern="1200" dirty="0">
              <a:latin typeface="Tenorite" panose="00000500000000000000" pitchFamily="2" charset="0"/>
            </a:rPr>
            <a:t>in addressing each outage and/or degradation of service</a:t>
          </a:r>
        </a:p>
      </dsp:txBody>
      <dsp:txXfrm>
        <a:off x="0" y="0"/>
        <a:ext cx="11329647" cy="4974885"/>
      </dsp:txXfrm>
    </dsp:sp>
    <dsp:sp modelId="{4FC84B32-D1CC-469D-BDF0-F53E02EEAA9C}">
      <dsp:nvSpPr>
        <dsp:cNvPr id="0" name=""/>
        <dsp:cNvSpPr/>
      </dsp:nvSpPr>
      <dsp:spPr>
        <a:xfrm>
          <a:off x="0" y="342104"/>
          <a:ext cx="10829645" cy="899456"/>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99764" tIns="0" rIns="299764" bIns="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Arial Rounded MT Bold" panose="020F0704030504030204" pitchFamily="34" charset="0"/>
            </a:rPr>
            <a:t>2024 Goals - continued</a:t>
          </a:r>
        </a:p>
      </dsp:txBody>
      <dsp:txXfrm>
        <a:off x="0" y="342104"/>
        <a:ext cx="10829645" cy="89945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D4668F-81DD-421E-9924-50274E363CDB}">
      <dsp:nvSpPr>
        <dsp:cNvPr id="0" name=""/>
        <dsp:cNvSpPr/>
      </dsp:nvSpPr>
      <dsp:spPr>
        <a:xfrm>
          <a:off x="0" y="560216"/>
          <a:ext cx="11329646" cy="419217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9306" tIns="249936" rIns="879306" bIns="170688" numCol="1" spcCol="1270" anchor="ctr" anchorCtr="0">
          <a:noAutofit/>
        </a:bodyPr>
        <a:lstStyle/>
        <a:p>
          <a:pPr marL="228600" lvl="1" indent="-228600" algn="l" defTabSz="1066800">
            <a:lnSpc>
              <a:spcPct val="90000"/>
            </a:lnSpc>
            <a:spcBef>
              <a:spcPct val="0"/>
            </a:spcBef>
            <a:spcAft>
              <a:spcPct val="15000"/>
            </a:spcAft>
            <a:buFontTx/>
            <a:buNone/>
          </a:pPr>
          <a:r>
            <a:rPr lang="en-US" sz="2400" b="1" kern="1200" dirty="0">
              <a:latin typeface="Tenorite" panose="00000500000000000000" pitchFamily="2" charset="0"/>
              <a:cs typeface="Calibri" panose="020F0502020204030204" pitchFamily="34" charset="0"/>
            </a:rPr>
            <a:t>Wednesday, February 14</a:t>
          </a:r>
          <a:r>
            <a:rPr lang="en-US" sz="2400" b="1" kern="1200" baseline="30000" dirty="0">
              <a:latin typeface="Tenorite" panose="00000500000000000000" pitchFamily="2" charset="0"/>
              <a:cs typeface="Calibri" panose="020F0502020204030204" pitchFamily="34" charset="0"/>
            </a:rPr>
            <a:t>th</a:t>
          </a:r>
          <a:r>
            <a:rPr lang="en-US" sz="2400" b="1" kern="1200" dirty="0">
              <a:latin typeface="Tenorite" panose="00000500000000000000" pitchFamily="2" charset="0"/>
              <a:cs typeface="Calibri" panose="020F0502020204030204" pitchFamily="34" charset="0"/>
            </a:rPr>
            <a:t> -  9:30 AM WebEx only </a:t>
          </a:r>
          <a:endParaRPr lang="en-US" sz="2400" kern="1200" dirty="0">
            <a:latin typeface="Tenorite" panose="00000500000000000000" pitchFamily="2" charset="0"/>
          </a:endParaRPr>
        </a:p>
        <a:p>
          <a:pPr marL="171450" lvl="1" indent="-171450" algn="l" defTabSz="711200">
            <a:lnSpc>
              <a:spcPct val="90000"/>
            </a:lnSpc>
            <a:spcBef>
              <a:spcPct val="0"/>
            </a:spcBef>
            <a:spcAft>
              <a:spcPct val="15000"/>
            </a:spcAft>
            <a:buFontTx/>
            <a:buNone/>
          </a:pPr>
          <a:endParaRPr lang="en-US" sz="1600" kern="1200" dirty="0"/>
        </a:p>
        <a:p>
          <a:pPr marL="228600" lvl="1" indent="-228600" algn="l" defTabSz="889000">
            <a:lnSpc>
              <a:spcPct val="90000"/>
            </a:lnSpc>
            <a:spcBef>
              <a:spcPct val="0"/>
            </a:spcBef>
            <a:spcAft>
              <a:spcPct val="15000"/>
            </a:spcAft>
            <a:buNone/>
          </a:pPr>
          <a:r>
            <a:rPr lang="en-US" sz="2000" b="1" kern="1200" dirty="0">
              <a:latin typeface="Tenorite" panose="00000500000000000000" pitchFamily="2" charset="0"/>
              <a:cs typeface="Calibri" panose="020F0502020204030204" pitchFamily="34" charset="0"/>
            </a:rPr>
            <a:t>DRAFT Agenda</a:t>
          </a:r>
          <a:r>
            <a:rPr lang="en-US" sz="2000" kern="1200" dirty="0">
              <a:latin typeface="Tenorite" panose="00000500000000000000" pitchFamily="2" charset="0"/>
              <a:cs typeface="Calibri" panose="020F0502020204030204" pitchFamily="34" charset="0"/>
            </a:rPr>
            <a:t>:</a:t>
          </a:r>
        </a:p>
        <a:p>
          <a:pPr marL="342900" lvl="2" indent="-171450" algn="l" defTabSz="800100">
            <a:lnSpc>
              <a:spcPct val="90000"/>
            </a:lnSpc>
            <a:spcBef>
              <a:spcPct val="0"/>
            </a:spcBef>
            <a:spcAft>
              <a:spcPct val="15000"/>
            </a:spcAft>
            <a:buFont typeface="Wingdings" panose="05000000000000000000" pitchFamily="2" charset="2"/>
            <a:buChar char="q"/>
          </a:pPr>
          <a:r>
            <a:rPr lang="en-US" sz="1800" kern="1200" dirty="0">
              <a:latin typeface="Tenorite" panose="00000500000000000000" pitchFamily="2" charset="0"/>
              <a:cs typeface="Calibri" panose="020F0502020204030204" pitchFamily="34" charset="0"/>
            </a:rPr>
            <a:t>ERCOT Updates</a:t>
          </a:r>
        </a:p>
        <a:p>
          <a:pPr marL="514350" lvl="3" indent="-171450" algn="l" defTabSz="800100">
            <a:lnSpc>
              <a:spcPct val="90000"/>
            </a:lnSpc>
            <a:spcBef>
              <a:spcPct val="0"/>
            </a:spcBef>
            <a:spcAft>
              <a:spcPct val="15000"/>
            </a:spcAft>
            <a:buFont typeface="Arial" panose="020B0604020202020204" pitchFamily="34" charset="0"/>
            <a:buChar char="•"/>
          </a:pPr>
          <a:r>
            <a:rPr lang="en-US" sz="1800" kern="1200" dirty="0">
              <a:latin typeface="Tenorite" panose="00000500000000000000" pitchFamily="2" charset="0"/>
              <a:cs typeface="Calibri" panose="020F0502020204030204" pitchFamily="34" charset="0"/>
            </a:rPr>
            <a:t>System Instances &amp; MT Performance</a:t>
          </a:r>
        </a:p>
        <a:p>
          <a:pPr marL="514350" lvl="3" indent="-171450" algn="l" defTabSz="800100">
            <a:lnSpc>
              <a:spcPct val="90000"/>
            </a:lnSpc>
            <a:spcBef>
              <a:spcPct val="0"/>
            </a:spcBef>
            <a:spcAft>
              <a:spcPct val="15000"/>
            </a:spcAft>
            <a:buFont typeface="Arial" panose="020B0604020202020204" pitchFamily="34" charset="0"/>
            <a:buChar char="•"/>
          </a:pPr>
          <a:r>
            <a:rPr lang="en-US" sz="1800" kern="1200" dirty="0">
              <a:latin typeface="Tenorite" panose="00000500000000000000" pitchFamily="2" charset="0"/>
              <a:cs typeface="Calibri" panose="020F0502020204030204" pitchFamily="34" charset="0"/>
            </a:rPr>
            <a:t>Listserv</a:t>
          </a:r>
        </a:p>
        <a:p>
          <a:pPr marL="514350" lvl="3" indent="-171450" algn="l" defTabSz="800100">
            <a:lnSpc>
              <a:spcPct val="90000"/>
            </a:lnSpc>
            <a:spcBef>
              <a:spcPct val="0"/>
            </a:spcBef>
            <a:spcAft>
              <a:spcPct val="15000"/>
            </a:spcAft>
            <a:buFont typeface="Arial" panose="020B0604020202020204" pitchFamily="34" charset="0"/>
            <a:buChar char="•"/>
          </a:pPr>
          <a:r>
            <a:rPr lang="en-US" sz="1800" kern="1200" dirty="0">
              <a:latin typeface="Tenorite" panose="00000500000000000000" pitchFamily="2" charset="0"/>
              <a:cs typeface="Calibri" panose="020F0502020204030204" pitchFamily="34" charset="0"/>
            </a:rPr>
            <a:t>MIS API update – update on ‘key dates’ populating</a:t>
          </a:r>
        </a:p>
        <a:p>
          <a:pPr marL="342900" lvl="2" indent="-171450" algn="l" defTabSz="800100">
            <a:lnSpc>
              <a:spcPct val="90000"/>
            </a:lnSpc>
            <a:spcBef>
              <a:spcPct val="0"/>
            </a:spcBef>
            <a:spcAft>
              <a:spcPct val="15000"/>
            </a:spcAft>
            <a:buFont typeface="Wingdings" panose="05000000000000000000" pitchFamily="2" charset="2"/>
            <a:buChar char="q"/>
          </a:pPr>
          <a:r>
            <a:rPr lang="en-US" sz="1800" kern="1200" dirty="0">
              <a:latin typeface="Tenorite" panose="00000500000000000000" pitchFamily="2" charset="0"/>
              <a:cs typeface="Calibri" panose="020F0502020204030204" pitchFamily="34" charset="0"/>
            </a:rPr>
            <a:t> RMBRR177 Switch Hold Removal Clarification, if necessary</a:t>
          </a:r>
        </a:p>
        <a:p>
          <a:pPr marL="342900" lvl="2" indent="-171450" algn="l" defTabSz="800100">
            <a:lnSpc>
              <a:spcPct val="90000"/>
            </a:lnSpc>
            <a:spcBef>
              <a:spcPct val="0"/>
            </a:spcBef>
            <a:spcAft>
              <a:spcPct val="15000"/>
            </a:spcAft>
            <a:buFont typeface="Wingdings" panose="05000000000000000000" pitchFamily="2" charset="2"/>
            <a:buChar char="q"/>
          </a:pPr>
          <a:r>
            <a:rPr lang="en-US" sz="1800" kern="1200" dirty="0">
              <a:latin typeface="Tenorite" panose="00000500000000000000" pitchFamily="2" charset="0"/>
              <a:cs typeface="Calibri" panose="020F0502020204030204" pitchFamily="34" charset="0"/>
            </a:rPr>
            <a:t>SCR817 Business Requirements</a:t>
          </a:r>
          <a:endParaRPr lang="en-US" sz="1800" i="1" kern="1200" dirty="0">
            <a:latin typeface="Tenorite" panose="00000500000000000000" pitchFamily="2" charset="0"/>
            <a:cs typeface="Calibri" panose="020F0502020204030204" pitchFamily="34" charset="0"/>
          </a:endParaRPr>
        </a:p>
        <a:p>
          <a:pPr marL="514350" lvl="3" indent="-171450" algn="l" defTabSz="800100">
            <a:lnSpc>
              <a:spcPct val="90000"/>
            </a:lnSpc>
            <a:spcBef>
              <a:spcPct val="0"/>
            </a:spcBef>
            <a:spcAft>
              <a:spcPct val="15000"/>
            </a:spcAft>
            <a:buFont typeface="Arial" panose="020B0604020202020204" pitchFamily="34" charset="0"/>
            <a:buChar char="•"/>
          </a:pPr>
          <a:r>
            <a:rPr lang="en-US" sz="1800" kern="1200" dirty="0">
              <a:latin typeface="Tenorite" panose="00000500000000000000" pitchFamily="2" charset="0"/>
              <a:cs typeface="Calibri" panose="020F0502020204030204" pitchFamily="34" charset="0"/>
            </a:rPr>
            <a:t>Review of U</a:t>
          </a:r>
          <a:r>
            <a:rPr lang="en-US" sz="1800" i="0" kern="1200" dirty="0">
              <a:latin typeface="Tenorite" panose="00000500000000000000" pitchFamily="2" charset="0"/>
              <a:cs typeface="Calibri" panose="020F0502020204030204" pitchFamily="34" charset="0"/>
            </a:rPr>
            <a:t>ser’s Guide drafts  - 867 vs LSE, Meter Cycle Change requests, Inadvertent Gains</a:t>
          </a:r>
          <a:endParaRPr lang="en-US" sz="1800" i="1" kern="1200" dirty="0">
            <a:latin typeface="Tenorite" panose="00000500000000000000" pitchFamily="2" charset="0"/>
            <a:cs typeface="Calibri" panose="020F0502020204030204" pitchFamily="34" charset="0"/>
          </a:endParaRPr>
        </a:p>
        <a:p>
          <a:pPr marL="342900" lvl="2" indent="-171450" algn="l" defTabSz="800100">
            <a:lnSpc>
              <a:spcPct val="90000"/>
            </a:lnSpc>
            <a:spcBef>
              <a:spcPct val="0"/>
            </a:spcBef>
            <a:spcAft>
              <a:spcPct val="15000"/>
            </a:spcAft>
            <a:buFont typeface="Wingdings" panose="05000000000000000000" pitchFamily="2" charset="2"/>
            <a:buChar char="q"/>
          </a:pPr>
          <a:r>
            <a:rPr lang="en-US" sz="1800" i="0" kern="1200" dirty="0">
              <a:latin typeface="Tenorite" panose="00000500000000000000" pitchFamily="2" charset="0"/>
              <a:cs typeface="Calibri" panose="020F0502020204030204" pitchFamily="34" charset="0"/>
            </a:rPr>
            <a:t>MarkeTrak Subtypes Volume Analysis - 2023</a:t>
          </a:r>
        </a:p>
        <a:p>
          <a:pPr marL="342900" lvl="2" indent="-171450" algn="l" defTabSz="800100">
            <a:lnSpc>
              <a:spcPct val="90000"/>
            </a:lnSpc>
            <a:spcBef>
              <a:spcPct val="0"/>
            </a:spcBef>
            <a:spcAft>
              <a:spcPct val="15000"/>
            </a:spcAft>
            <a:buFont typeface="Wingdings" panose="05000000000000000000" pitchFamily="2" charset="2"/>
            <a:buChar char="q"/>
          </a:pPr>
          <a:r>
            <a:rPr lang="en-US" sz="1800" i="0" kern="1200" dirty="0">
              <a:latin typeface="Tenorite" panose="00000500000000000000" pitchFamily="2" charset="0"/>
              <a:cs typeface="Calibri" panose="020F0502020204030204" pitchFamily="34" charset="0"/>
            </a:rPr>
            <a:t>Data/Talking Points for Client Services on MarkeTrak analysis - update</a:t>
          </a:r>
        </a:p>
        <a:p>
          <a:pPr marL="228600" lvl="1" indent="-228600" algn="l" defTabSz="889000">
            <a:lnSpc>
              <a:spcPct val="90000"/>
            </a:lnSpc>
            <a:spcBef>
              <a:spcPct val="0"/>
            </a:spcBef>
            <a:spcAft>
              <a:spcPct val="15000"/>
            </a:spcAft>
            <a:buFont typeface="Wingdings" panose="05000000000000000000" pitchFamily="2" charset="2"/>
            <a:buChar char="q"/>
          </a:pPr>
          <a:endParaRPr lang="en-US" sz="2000" kern="1200" dirty="0">
            <a:latin typeface="Arial Rounded MT Bold" panose="020F0704030504030204" pitchFamily="34" charset="0"/>
          </a:endParaRPr>
        </a:p>
      </dsp:txBody>
      <dsp:txXfrm>
        <a:off x="0" y="560216"/>
        <a:ext cx="11329646" cy="4192170"/>
      </dsp:txXfrm>
    </dsp:sp>
    <dsp:sp modelId="{4AA5C7B7-5B64-4F71-AB37-E39564456FAC}">
      <dsp:nvSpPr>
        <dsp:cNvPr id="0" name=""/>
        <dsp:cNvSpPr/>
      </dsp:nvSpPr>
      <dsp:spPr>
        <a:xfrm>
          <a:off x="0" y="0"/>
          <a:ext cx="10801436" cy="683455"/>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99764" tIns="0" rIns="299764" bIns="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Arial Rounded MT Bold" panose="020F0704030504030204" pitchFamily="34" charset="0"/>
            </a:rPr>
            <a:t>Next Meeting – February 14</a:t>
          </a:r>
          <a:r>
            <a:rPr lang="en-US" sz="2400" kern="1200" baseline="30000" dirty="0">
              <a:latin typeface="Arial Rounded MT Bold" panose="020F0704030504030204" pitchFamily="34" charset="0"/>
            </a:rPr>
            <a:t>th</a:t>
          </a:r>
          <a:r>
            <a:rPr lang="en-US" sz="2400" kern="1200" dirty="0">
              <a:latin typeface="Arial Rounded MT Bold" panose="020F0704030504030204" pitchFamily="34" charset="0"/>
            </a:rPr>
            <a:t> </a:t>
          </a:r>
        </a:p>
      </dsp:txBody>
      <dsp:txXfrm>
        <a:off x="0" y="0"/>
        <a:ext cx="10801436" cy="683455"/>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smtClean="0"/>
              <a:t>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6475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smtClean="0"/>
              <a:t>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11939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smtClean="0"/>
              <a:t>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52058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smtClean="0"/>
              <a:t>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761610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6F822A4-8DA6-4447-9B1F-C5DB58435268}" type="datetimeFigureOut">
              <a:rPr lang="en-US" smtClean="0"/>
              <a:t>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6416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smtClean="0"/>
              <a:t>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161202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smtClean="0"/>
              <a:t>2/2/2024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79968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smtClean="0"/>
              <a:t>2/2/2024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7016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A4E7D1B-D673-4CF6-8672-009D42ABD2A0}" type="datetimeFigureOut">
              <a:rPr lang="en-US" smtClean="0"/>
              <a:t>2/2/2024</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02595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A16AA21-1863-4931-97CB-99D0A168701B}" type="datetimeFigureOut">
              <a:rPr lang="en-US" smtClean="0"/>
              <a:t>2/2/2024</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t>‹#›</a:t>
            </a:fld>
            <a:endParaRPr lang="en-US" dirty="0"/>
          </a:p>
        </p:txBody>
      </p:sp>
    </p:spTree>
    <p:extLst>
      <p:ext uri="{BB962C8B-B14F-4D97-AF65-F5344CB8AC3E}">
        <p14:creationId xmlns:p14="http://schemas.microsoft.com/office/powerpoint/2010/main" val="3127974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72C379-9A7C-4C87-A116-CBE9F58B04C5}" type="datetimeFigureOut">
              <a:rPr lang="en-US" smtClean="0"/>
              <a:t>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026430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664C608-40B1-4030-A28D-5B74BC98ADCE}" type="datetimeFigureOut">
              <a:rPr lang="en-US" smtClean="0"/>
              <a:t>2/2/2024</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1096595"/>
      </p:ext>
    </p:extLst>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10" Type="http://schemas.openxmlformats.org/officeDocument/2006/relationships/image" Target="../media/image5.png"/><Relationship Id="rId4" Type="http://schemas.openxmlformats.org/officeDocument/2006/relationships/diagramLayout" Target="../diagrams/layout2.xml"/><Relationship Id="rId9"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1EBA14DF-46DF-4C9F-A2D6-694FDD7C825E}"/>
              </a:ext>
            </a:extLst>
          </p:cNvPr>
          <p:cNvGrpSpPr/>
          <p:nvPr/>
        </p:nvGrpSpPr>
        <p:grpSpPr>
          <a:xfrm>
            <a:off x="669901" y="2917848"/>
            <a:ext cx="1360440" cy="1261913"/>
            <a:chOff x="10330781" y="3933704"/>
            <a:chExt cx="824899" cy="782815"/>
          </a:xfrm>
        </p:grpSpPr>
        <p:pic>
          <p:nvPicPr>
            <p:cNvPr id="5" name="Picture 4">
              <a:extLst>
                <a:ext uri="{FF2B5EF4-FFF2-40B4-BE49-F238E27FC236}">
                  <a16:creationId xmlns:a16="http://schemas.microsoft.com/office/drawing/2014/main" id="{74F32FD5-3AB1-42A0-A665-022830B6CEFA}"/>
                </a:ext>
              </a:extLst>
            </p:cNvPr>
            <p:cNvPicPr>
              <a:picLocks noChangeAspect="1"/>
            </p:cNvPicPr>
            <p:nvPr/>
          </p:nvPicPr>
          <p:blipFill>
            <a:blip r:embed="rId2"/>
            <a:stretch>
              <a:fillRect/>
            </a:stretch>
          </p:blipFill>
          <p:spPr>
            <a:xfrm>
              <a:off x="10330781" y="3933704"/>
              <a:ext cx="824899" cy="782815"/>
            </a:xfrm>
            <a:prstGeom prst="rect">
              <a:avLst/>
            </a:prstGeom>
            <a:solidFill>
              <a:schemeClr val="bg1">
                <a:lumMod val="95000"/>
              </a:schemeClr>
            </a:solidFill>
            <a:ln>
              <a:noFill/>
            </a:ln>
          </p:spPr>
        </p:pic>
        <p:sp>
          <p:nvSpPr>
            <p:cNvPr id="6" name="Star: 5 Points 5">
              <a:extLst>
                <a:ext uri="{FF2B5EF4-FFF2-40B4-BE49-F238E27FC236}">
                  <a16:creationId xmlns:a16="http://schemas.microsoft.com/office/drawing/2014/main" id="{CF9D75A8-DE69-4D14-845D-7CEBA92C0341}"/>
                </a:ext>
              </a:extLst>
            </p:cNvPr>
            <p:cNvSpPr/>
            <p:nvPr/>
          </p:nvSpPr>
          <p:spPr>
            <a:xfrm>
              <a:off x="10521696" y="3980359"/>
              <a:ext cx="608023" cy="642461"/>
            </a:xfrm>
            <a:prstGeom prst="star5">
              <a:avLst/>
            </a:prstGeom>
            <a:solidFill>
              <a:schemeClr val="bg1"/>
            </a:solidFill>
            <a:ln>
              <a:solidFill>
                <a:schemeClr val="accent1">
                  <a:hueOff val="0"/>
                  <a:satOff val="0"/>
                  <a:lumOff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551B1756-3518-45E2-962E-8486736A324D}"/>
              </a:ext>
            </a:extLst>
          </p:cNvPr>
          <p:cNvSpPr>
            <a:spLocks noGrp="1"/>
          </p:cNvSpPr>
          <p:nvPr>
            <p:ph type="ctrTitle"/>
          </p:nvPr>
        </p:nvSpPr>
        <p:spPr/>
        <p:txBody>
          <a:bodyPr/>
          <a:lstStyle/>
          <a:p>
            <a:r>
              <a:rPr lang="en-US" dirty="0">
                <a:latin typeface="Arial Rounded MT Bold" panose="020F0704030504030204" pitchFamily="34" charset="0"/>
              </a:rPr>
              <a:t>TDTMS Update</a:t>
            </a:r>
          </a:p>
        </p:txBody>
      </p:sp>
      <p:sp>
        <p:nvSpPr>
          <p:cNvPr id="3" name="Subtitle 2">
            <a:extLst>
              <a:ext uri="{FF2B5EF4-FFF2-40B4-BE49-F238E27FC236}">
                <a16:creationId xmlns:a16="http://schemas.microsoft.com/office/drawing/2014/main" id="{94E146BA-B599-4F02-AA3D-D15519B78F07}"/>
              </a:ext>
            </a:extLst>
          </p:cNvPr>
          <p:cNvSpPr>
            <a:spLocks noGrp="1"/>
          </p:cNvSpPr>
          <p:nvPr>
            <p:ph type="subTitle" idx="1"/>
          </p:nvPr>
        </p:nvSpPr>
        <p:spPr/>
        <p:txBody>
          <a:bodyPr>
            <a:normAutofit/>
          </a:bodyPr>
          <a:lstStyle/>
          <a:p>
            <a:r>
              <a:rPr lang="en-US" sz="2800" dirty="0">
                <a:blipFill dpi="0" rotWithShape="1">
                  <a:blip r:embed="rId3"/>
                  <a:srcRect/>
                  <a:tile tx="6350" ty="-127000" sx="65000" sy="64000" flip="none" algn="tl"/>
                </a:blipFill>
                <a:latin typeface="Arial Rounded MT Bold" panose="020F0704030504030204" pitchFamily="34" charset="0"/>
                <a:ea typeface="+mj-ea"/>
                <a:cs typeface="+mj-cs"/>
              </a:rPr>
              <a:t>RMS</a:t>
            </a:r>
          </a:p>
          <a:p>
            <a:r>
              <a:rPr lang="en-US" sz="2800" dirty="0">
                <a:blipFill dpi="0" rotWithShape="1">
                  <a:blip r:embed="rId3"/>
                  <a:srcRect/>
                  <a:tile tx="6350" ty="-127000" sx="65000" sy="64000" flip="none" algn="tl"/>
                </a:blipFill>
                <a:latin typeface="Arial Rounded MT Bold" panose="020F0704030504030204" pitchFamily="34" charset="0"/>
                <a:ea typeface="+mj-ea"/>
                <a:cs typeface="+mj-cs"/>
              </a:rPr>
              <a:t>February 6</a:t>
            </a:r>
            <a:r>
              <a:rPr lang="en-US" sz="2800" baseline="30000" dirty="0">
                <a:blipFill dpi="0" rotWithShape="1">
                  <a:blip r:embed="rId3"/>
                  <a:srcRect/>
                  <a:tile tx="6350" ty="-127000" sx="65000" sy="64000" flip="none" algn="tl"/>
                </a:blipFill>
                <a:latin typeface="Arial Rounded MT Bold" panose="020F0704030504030204" pitchFamily="34" charset="0"/>
                <a:ea typeface="+mj-ea"/>
                <a:cs typeface="+mj-cs"/>
              </a:rPr>
              <a:t>th</a:t>
            </a:r>
            <a:r>
              <a:rPr lang="en-US" sz="2800" dirty="0">
                <a:blipFill dpi="0" rotWithShape="1">
                  <a:blip r:embed="rId3"/>
                  <a:srcRect/>
                  <a:tile tx="6350" ty="-127000" sx="65000" sy="64000" flip="none" algn="tl"/>
                </a:blipFill>
                <a:latin typeface="Arial Rounded MT Bold" panose="020F0704030504030204" pitchFamily="34" charset="0"/>
                <a:ea typeface="+mj-ea"/>
                <a:cs typeface="+mj-cs"/>
              </a:rPr>
              <a:t>, 2024</a:t>
            </a:r>
          </a:p>
        </p:txBody>
      </p:sp>
    </p:spTree>
    <p:extLst>
      <p:ext uri="{BB962C8B-B14F-4D97-AF65-F5344CB8AC3E}">
        <p14:creationId xmlns:p14="http://schemas.microsoft.com/office/powerpoint/2010/main" val="177404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8000">
              <a:schemeClr val="accent1">
                <a:lumMod val="40000"/>
                <a:lumOff val="60000"/>
              </a:schemeClr>
            </a:gs>
            <a:gs pos="33000">
              <a:schemeClr val="bg1"/>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10" name="Content Placeholder 5">
            <a:extLst>
              <a:ext uri="{FF2B5EF4-FFF2-40B4-BE49-F238E27FC236}">
                <a16:creationId xmlns:a16="http://schemas.microsoft.com/office/drawing/2014/main" id="{46788144-ABAE-4845-9514-C39465D2C555}"/>
              </a:ext>
            </a:extLst>
          </p:cNvPr>
          <p:cNvGraphicFramePr>
            <a:graphicFrameLocks/>
          </p:cNvGraphicFramePr>
          <p:nvPr>
            <p:extLst>
              <p:ext uri="{D42A27DB-BD31-4B8C-83A1-F6EECF244321}">
                <p14:modId xmlns:p14="http://schemas.microsoft.com/office/powerpoint/2010/main" val="3103565532"/>
              </p:ext>
            </p:extLst>
          </p:nvPr>
        </p:nvGraphicFramePr>
        <p:xfrm>
          <a:off x="478555" y="1020545"/>
          <a:ext cx="11606947" cy="54278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10851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8000">
              <a:schemeClr val="accent1">
                <a:lumMod val="40000"/>
                <a:lumOff val="60000"/>
              </a:schemeClr>
            </a:gs>
            <a:gs pos="33000">
              <a:schemeClr val="bg1"/>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10" name="Content Placeholder 5">
            <a:extLst>
              <a:ext uri="{FF2B5EF4-FFF2-40B4-BE49-F238E27FC236}">
                <a16:creationId xmlns:a16="http://schemas.microsoft.com/office/drawing/2014/main" id="{46788144-ABAE-4845-9514-C39465D2C555}"/>
              </a:ext>
            </a:extLst>
          </p:cNvPr>
          <p:cNvGraphicFramePr>
            <a:graphicFrameLocks/>
          </p:cNvGraphicFramePr>
          <p:nvPr>
            <p:extLst>
              <p:ext uri="{D42A27DB-BD31-4B8C-83A1-F6EECF244321}">
                <p14:modId xmlns:p14="http://schemas.microsoft.com/office/powerpoint/2010/main" val="3407511766"/>
              </p:ext>
            </p:extLst>
          </p:nvPr>
        </p:nvGraphicFramePr>
        <p:xfrm>
          <a:off x="478555" y="1020545"/>
          <a:ext cx="11329647" cy="54278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Picture 4">
            <a:extLst>
              <a:ext uri="{FF2B5EF4-FFF2-40B4-BE49-F238E27FC236}">
                <a16:creationId xmlns:a16="http://schemas.microsoft.com/office/drawing/2014/main" id="{9855D0EF-43AD-30D0-2CD8-D7942BB0C974}"/>
              </a:ext>
            </a:extLst>
          </p:cNvPr>
          <p:cNvPicPr>
            <a:picLocks noChangeAspect="1"/>
          </p:cNvPicPr>
          <p:nvPr/>
        </p:nvPicPr>
        <p:blipFill>
          <a:blip r:embed="rId8"/>
          <a:stretch>
            <a:fillRect/>
          </a:stretch>
        </p:blipFill>
        <p:spPr>
          <a:xfrm>
            <a:off x="1511061" y="2896092"/>
            <a:ext cx="4188533" cy="3552333"/>
          </a:xfrm>
          <a:prstGeom prst="rect">
            <a:avLst/>
          </a:prstGeom>
        </p:spPr>
      </p:pic>
      <p:pic>
        <p:nvPicPr>
          <p:cNvPr id="3" name="Picture 2">
            <a:extLst>
              <a:ext uri="{FF2B5EF4-FFF2-40B4-BE49-F238E27FC236}">
                <a16:creationId xmlns:a16="http://schemas.microsoft.com/office/drawing/2014/main" id="{337CD8CF-28BE-957D-5C68-1365B99A7FE7}"/>
              </a:ext>
            </a:extLst>
          </p:cNvPr>
          <p:cNvPicPr>
            <a:picLocks noChangeAspect="1"/>
          </p:cNvPicPr>
          <p:nvPr/>
        </p:nvPicPr>
        <p:blipFill>
          <a:blip r:embed="rId9"/>
          <a:stretch>
            <a:fillRect/>
          </a:stretch>
        </p:blipFill>
        <p:spPr>
          <a:xfrm>
            <a:off x="7889343" y="1819231"/>
            <a:ext cx="3918859" cy="2729073"/>
          </a:xfrm>
          <a:prstGeom prst="rect">
            <a:avLst/>
          </a:prstGeom>
        </p:spPr>
      </p:pic>
      <p:pic>
        <p:nvPicPr>
          <p:cNvPr id="6" name="Picture 5">
            <a:extLst>
              <a:ext uri="{FF2B5EF4-FFF2-40B4-BE49-F238E27FC236}">
                <a16:creationId xmlns:a16="http://schemas.microsoft.com/office/drawing/2014/main" id="{14AF4231-092D-645B-6573-5C4FA5BE5C10}"/>
              </a:ext>
            </a:extLst>
          </p:cNvPr>
          <p:cNvPicPr>
            <a:picLocks noChangeAspect="1"/>
          </p:cNvPicPr>
          <p:nvPr/>
        </p:nvPicPr>
        <p:blipFill>
          <a:blip r:embed="rId10"/>
          <a:stretch>
            <a:fillRect/>
          </a:stretch>
        </p:blipFill>
        <p:spPr>
          <a:xfrm>
            <a:off x="8080309" y="4548304"/>
            <a:ext cx="3358072" cy="1993648"/>
          </a:xfrm>
          <a:prstGeom prst="rect">
            <a:avLst/>
          </a:prstGeom>
        </p:spPr>
      </p:pic>
      <p:sp>
        <p:nvSpPr>
          <p:cNvPr id="11" name="TextBox 10">
            <a:extLst>
              <a:ext uri="{FF2B5EF4-FFF2-40B4-BE49-F238E27FC236}">
                <a16:creationId xmlns:a16="http://schemas.microsoft.com/office/drawing/2014/main" id="{0FC449E3-B69A-AE04-F783-0A2ADDE5C5D5}"/>
              </a:ext>
            </a:extLst>
          </p:cNvPr>
          <p:cNvSpPr txBox="1"/>
          <p:nvPr/>
        </p:nvSpPr>
        <p:spPr>
          <a:xfrm>
            <a:off x="6123197" y="2791729"/>
            <a:ext cx="1580118" cy="646331"/>
          </a:xfrm>
          <a:prstGeom prst="rect">
            <a:avLst/>
          </a:prstGeom>
          <a:noFill/>
        </p:spPr>
        <p:txBody>
          <a:bodyPr wrap="square" rtlCol="0">
            <a:spAutoFit/>
          </a:bodyPr>
          <a:lstStyle/>
          <a:p>
            <a:pPr algn="ctr"/>
            <a:r>
              <a:rPr lang="en-US" b="1" dirty="0">
                <a:solidFill>
                  <a:srgbClr val="FF0000"/>
                </a:solidFill>
              </a:rPr>
              <a:t>TDTMS Comments</a:t>
            </a:r>
          </a:p>
        </p:txBody>
      </p:sp>
      <p:cxnSp>
        <p:nvCxnSpPr>
          <p:cNvPr id="13" name="Straight Arrow Connector 12">
            <a:extLst>
              <a:ext uri="{FF2B5EF4-FFF2-40B4-BE49-F238E27FC236}">
                <a16:creationId xmlns:a16="http://schemas.microsoft.com/office/drawing/2014/main" id="{886A5AFC-A5F5-597E-EB66-B0BD9D2EAE2D}"/>
              </a:ext>
            </a:extLst>
          </p:cNvPr>
          <p:cNvCxnSpPr/>
          <p:nvPr/>
        </p:nvCxnSpPr>
        <p:spPr>
          <a:xfrm>
            <a:off x="7513983" y="3081130"/>
            <a:ext cx="566326" cy="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0586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8000">
              <a:schemeClr val="accent1">
                <a:lumMod val="40000"/>
                <a:lumOff val="60000"/>
              </a:schemeClr>
            </a:gs>
            <a:gs pos="33000">
              <a:schemeClr val="bg1"/>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10" name="Content Placeholder 5">
            <a:extLst>
              <a:ext uri="{FF2B5EF4-FFF2-40B4-BE49-F238E27FC236}">
                <a16:creationId xmlns:a16="http://schemas.microsoft.com/office/drawing/2014/main" id="{46788144-ABAE-4845-9514-C39465D2C555}"/>
              </a:ext>
            </a:extLst>
          </p:cNvPr>
          <p:cNvGraphicFramePr>
            <a:graphicFrameLocks/>
          </p:cNvGraphicFramePr>
          <p:nvPr>
            <p:extLst>
              <p:ext uri="{D42A27DB-BD31-4B8C-83A1-F6EECF244321}">
                <p14:modId xmlns:p14="http://schemas.microsoft.com/office/powerpoint/2010/main" val="1850893901"/>
              </p:ext>
            </p:extLst>
          </p:nvPr>
        </p:nvGraphicFramePr>
        <p:xfrm>
          <a:off x="478555" y="1020545"/>
          <a:ext cx="11329647" cy="54278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25860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8000">
              <a:schemeClr val="accent1">
                <a:lumMod val="40000"/>
                <a:lumOff val="60000"/>
              </a:schemeClr>
            </a:gs>
            <a:gs pos="33000">
              <a:schemeClr val="bg1"/>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10" name="Content Placeholder 5">
            <a:extLst>
              <a:ext uri="{FF2B5EF4-FFF2-40B4-BE49-F238E27FC236}">
                <a16:creationId xmlns:a16="http://schemas.microsoft.com/office/drawing/2014/main" id="{46788144-ABAE-4845-9514-C39465D2C555}"/>
              </a:ext>
            </a:extLst>
          </p:cNvPr>
          <p:cNvGraphicFramePr>
            <a:graphicFrameLocks/>
          </p:cNvGraphicFramePr>
          <p:nvPr>
            <p:extLst>
              <p:ext uri="{D42A27DB-BD31-4B8C-83A1-F6EECF244321}">
                <p14:modId xmlns:p14="http://schemas.microsoft.com/office/powerpoint/2010/main" val="2905108081"/>
              </p:ext>
            </p:extLst>
          </p:nvPr>
        </p:nvGraphicFramePr>
        <p:xfrm>
          <a:off x="478555" y="1020545"/>
          <a:ext cx="11329647" cy="54278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27850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8000">
              <a:schemeClr val="accent1">
                <a:lumMod val="40000"/>
                <a:lumOff val="60000"/>
              </a:schemeClr>
            </a:gs>
            <a:gs pos="33000">
              <a:schemeClr val="bg1"/>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10" name="Content Placeholder 5">
            <a:extLst>
              <a:ext uri="{FF2B5EF4-FFF2-40B4-BE49-F238E27FC236}">
                <a16:creationId xmlns:a16="http://schemas.microsoft.com/office/drawing/2014/main" id="{46788144-ABAE-4845-9514-C39465D2C555}"/>
              </a:ext>
            </a:extLst>
          </p:cNvPr>
          <p:cNvGraphicFramePr>
            <a:graphicFrameLocks/>
          </p:cNvGraphicFramePr>
          <p:nvPr>
            <p:extLst>
              <p:ext uri="{D42A27DB-BD31-4B8C-83A1-F6EECF244321}">
                <p14:modId xmlns:p14="http://schemas.microsoft.com/office/powerpoint/2010/main" val="4261331727"/>
              </p:ext>
            </p:extLst>
          </p:nvPr>
        </p:nvGraphicFramePr>
        <p:xfrm>
          <a:off x="478555" y="1020544"/>
          <a:ext cx="11329647" cy="568936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140432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8000">
              <a:schemeClr val="accent1">
                <a:lumMod val="40000"/>
                <a:lumOff val="60000"/>
              </a:schemeClr>
            </a:gs>
            <a:gs pos="33000">
              <a:schemeClr val="bg1"/>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10" name="Content Placeholder 5">
            <a:extLst>
              <a:ext uri="{FF2B5EF4-FFF2-40B4-BE49-F238E27FC236}">
                <a16:creationId xmlns:a16="http://schemas.microsoft.com/office/drawing/2014/main" id="{46788144-ABAE-4845-9514-C39465D2C555}"/>
              </a:ext>
            </a:extLst>
          </p:cNvPr>
          <p:cNvGraphicFramePr>
            <a:graphicFrameLocks/>
          </p:cNvGraphicFramePr>
          <p:nvPr>
            <p:extLst>
              <p:ext uri="{D42A27DB-BD31-4B8C-83A1-F6EECF244321}">
                <p14:modId xmlns:p14="http://schemas.microsoft.com/office/powerpoint/2010/main" val="1441463377"/>
              </p:ext>
            </p:extLst>
          </p:nvPr>
        </p:nvGraphicFramePr>
        <p:xfrm>
          <a:off x="478555" y="1020545"/>
          <a:ext cx="11329647" cy="54278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413380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8000">
              <a:schemeClr val="accent1">
                <a:lumMod val="40000"/>
                <a:lumOff val="60000"/>
              </a:schemeClr>
            </a:gs>
            <a:gs pos="33000">
              <a:schemeClr val="bg1"/>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6" name="Content Placeholder 5">
            <a:extLst>
              <a:ext uri="{FF2B5EF4-FFF2-40B4-BE49-F238E27FC236}">
                <a16:creationId xmlns:a16="http://schemas.microsoft.com/office/drawing/2014/main" id="{CCF579CB-2974-4D90-91E7-1E4EA6903F35}"/>
              </a:ext>
            </a:extLst>
          </p:cNvPr>
          <p:cNvGraphicFramePr>
            <a:graphicFrameLocks noGrp="1"/>
          </p:cNvGraphicFramePr>
          <p:nvPr>
            <p:ph idx="1"/>
            <p:extLst>
              <p:ext uri="{D42A27DB-BD31-4B8C-83A1-F6EECF244321}">
                <p14:modId xmlns:p14="http://schemas.microsoft.com/office/powerpoint/2010/main" val="3644174433"/>
              </p:ext>
            </p:extLst>
          </p:nvPr>
        </p:nvGraphicFramePr>
        <p:xfrm>
          <a:off x="478555" y="1165299"/>
          <a:ext cx="11329646" cy="481605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Heart 2">
            <a:extLst>
              <a:ext uri="{FF2B5EF4-FFF2-40B4-BE49-F238E27FC236}">
                <a16:creationId xmlns:a16="http://schemas.microsoft.com/office/drawing/2014/main" id="{091D7702-4213-8481-6232-8B89ED187578}"/>
              </a:ext>
            </a:extLst>
          </p:cNvPr>
          <p:cNvSpPr/>
          <p:nvPr/>
        </p:nvSpPr>
        <p:spPr>
          <a:xfrm>
            <a:off x="5188226" y="1302026"/>
            <a:ext cx="437322" cy="387626"/>
          </a:xfrm>
          <a:prstGeom prst="heart">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07620477"/>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6440</TotalTime>
  <Words>673</Words>
  <Application>Microsoft Office PowerPoint</Application>
  <PresentationFormat>Widescreen</PresentationFormat>
  <Paragraphs>60</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Arial Rounded MT Bold</vt:lpstr>
      <vt:lpstr>Calibri</vt:lpstr>
      <vt:lpstr>Calibri Light</vt:lpstr>
      <vt:lpstr>Tenorite</vt:lpstr>
      <vt:lpstr>Wingdings</vt:lpstr>
      <vt:lpstr>Retrospect</vt:lpstr>
      <vt:lpstr>TDTMS Update</vt:lpstr>
      <vt:lpstr>TDTMS</vt:lpstr>
      <vt:lpstr>TDTMS</vt:lpstr>
      <vt:lpstr>TDTMS</vt:lpstr>
      <vt:lpstr>TDTMS</vt:lpstr>
      <vt:lpstr>TDTMS</vt:lpstr>
      <vt:lpstr>TDTMS</vt:lpstr>
      <vt:lpstr>TDTMS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TDTMS Upate</dc:title>
  <dc:creator>Patrick, Kyle</dc:creator>
  <cp:lastModifiedBy>Wiegand, Sheri</cp:lastModifiedBy>
  <cp:revision>102</cp:revision>
  <dcterms:created xsi:type="dcterms:W3CDTF">2019-02-27T15:25:50Z</dcterms:created>
  <dcterms:modified xsi:type="dcterms:W3CDTF">2024-02-02T23:20:16Z</dcterms:modified>
</cp:coreProperties>
</file>