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8"/>
  </p:notesMasterIdLst>
  <p:sldIdLst>
    <p:sldId id="256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68" y="182892"/>
            <a:ext cx="6251610" cy="1430931"/>
          </a:xfrm>
        </p:spPr>
        <p:txBody>
          <a:bodyPr>
            <a:normAutofit/>
          </a:bodyPr>
          <a:lstStyle/>
          <a:p>
            <a:r>
              <a:rPr lang="en-US" sz="3200" dirty="0"/>
              <a:t>Upcoming</a:t>
            </a:r>
            <a:br>
              <a:rPr lang="en-US" sz="3200" dirty="0"/>
            </a:br>
            <a:r>
              <a:rPr lang="en-US" sz="3200" dirty="0"/>
              <a:t>Instructor Led Training </a:t>
            </a:r>
            <a:br>
              <a:rPr lang="en-US" sz="3200" dirty="0"/>
            </a:br>
            <a:r>
              <a:rPr lang="en-US" sz="3200" dirty="0"/>
              <a:t>All classes start at 8:30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02" y="1773150"/>
            <a:ext cx="9358684" cy="49215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 SET 4.0a – 2 full day classes scheduled for 2024</a:t>
            </a:r>
            <a:endParaRPr lang="en-US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Thursday, February 8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Oncor, 1616 Woodall Rodgers Fwy. Dallas, TX 75202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THIS TRAINING IS BEING OFFERED IN PERSON ONLY!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WEBEX WILL NOT BE AVAILABLE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CLASS IS FULL!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Thursday, May 2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Centerpoint, 1111 Louisiana St. Houston, TX 77002   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THIS TRAINING IS BEING OFFERED IN PERSON ONLY!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WEBEX WILL NOT BE AVAILABLE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REGISTRATION WILL OPEN BY FEBRUARY 9TH </a:t>
            </a:r>
          </a:p>
          <a:p>
            <a:pPr marL="274320" lvl="1" indent="0">
              <a:buNone/>
            </a:pPr>
            <a:endParaRPr lang="en-US" sz="20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en-US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MarkeTrak – 2 Half Day Sessions - WebEx only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MarkeTrak Overview 				 	Wednesday, March 6</a:t>
            </a:r>
            <a:r>
              <a:rPr lang="en-US" sz="2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MarkeTrak Switch Holds and Inadvertent Gains    		Thursday, March 7th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REGISTRATION IS OPEN FOR BOTH HALF DAY SESSIONS </a:t>
            </a:r>
          </a:p>
          <a:p>
            <a:pPr lvl="1"/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31D93-F4CD-FC8A-379F-4F2A3B05F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82" y="163291"/>
            <a:ext cx="2154804" cy="161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3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58AC7-DB18-48F6-42A1-49843E93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2024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Upcoming RMTTF Meetings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PLEASE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JOIN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 US!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5A0030-AA31-60BF-F399-D3A06DB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779" y="254442"/>
            <a:ext cx="6848060" cy="6416702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 meetings listed below will be held at 9:30 AM unless noted otherwise. All meetings have WebEx capability.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person meetings have locations listed.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Friday, February 9		In person and Web-Ex     Oncor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Wednesday, March 6, 1:30  	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person and Web-Ex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ERCOT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April 4 	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Friday, May 3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	In person and WebEx      Centerpoint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June 6 	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meeting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August 8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September 12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October 10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November 7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Thursday, December 12 	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addresses below for meetings being offered in person.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Oncor 1616 Woodall Rodgers Fwy. Dallas, TX 75202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ERCOT, 8000 Metropolis Dr Building E, Austin, TX 78744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Centerpoint, 1111 Louisiana St. Houston TX 77002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55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3FF81-2340-4D7D-AE59-BB7AFE4E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1009816"/>
            <a:ext cx="10304890" cy="5170321"/>
          </a:xfrm>
        </p:spPr>
        <p:txBody>
          <a:bodyPr>
            <a:normAutofit/>
          </a:bodyPr>
          <a:lstStyle/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one of the current RMTTF co-Chairs if you have any questions. </a:t>
            </a: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marL="2271400" lvl="8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 Fernandez </a:t>
            </a: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tomas.Fernandez@nrg.com       </a:t>
            </a:r>
          </a:p>
          <a:p>
            <a:pPr marL="2271400" lvl="8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Melinda Earnest </a:t>
            </a: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mdearnest@aep.com    </a:t>
            </a:r>
          </a:p>
          <a:p>
            <a:pPr marL="2271400" lvl="8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Debbie McKeever</a:t>
            </a:r>
          </a:p>
          <a:p>
            <a:pPr marL="2271400" lvl="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Deborah. mckeever@oncor.com</a:t>
            </a: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42700060-6749-4808-ACAB-4D5E7945EA7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2701</TotalTime>
  <Words>377</Words>
  <Application>Microsoft Office PowerPoint</Application>
  <PresentationFormat>Widescreen</PresentationFormat>
  <Paragraphs>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Times New Roman</vt:lpstr>
      <vt:lpstr>Wingdings 2</vt:lpstr>
      <vt:lpstr>View</vt:lpstr>
      <vt:lpstr>RMTTF</vt:lpstr>
      <vt:lpstr>Upcoming Instructor Led Training  All classes start at 8:30 AM</vt:lpstr>
      <vt:lpstr>2024  Upcoming RMTTF Meetings  PLEASE  JOIN  US!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34</cp:revision>
  <dcterms:created xsi:type="dcterms:W3CDTF">2024-01-03T03:56:24Z</dcterms:created>
  <dcterms:modified xsi:type="dcterms:W3CDTF">2024-02-05T17:43:15Z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ed7aa643-d5ee-47da-afa1-79d81a83cfaa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