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67" r:id="rId8"/>
    <p:sldId id="269" r:id="rId9"/>
    <p:sldId id="284" r:id="rId10"/>
    <p:sldId id="273" r:id="rId11"/>
    <p:sldId id="275" r:id="rId12"/>
    <p:sldId id="276" r:id="rId13"/>
    <p:sldId id="277" r:id="rId14"/>
    <p:sldId id="278" r:id="rId15"/>
    <p:sldId id="279" r:id="rId16"/>
    <p:sldId id="280"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85B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1548" y="78"/>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90188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4287496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4287496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14600"/>
            <a:ext cx="5029200" cy="2123658"/>
          </a:xfrm>
          <a:prstGeom prst="rect">
            <a:avLst/>
          </a:prstGeom>
          <a:noFill/>
        </p:spPr>
        <p:txBody>
          <a:bodyPr wrap="square" rtlCol="0">
            <a:spAutoFit/>
          </a:bodyPr>
          <a:lstStyle/>
          <a:p>
            <a:r>
              <a:rPr lang="en-US" sz="2400" b="1" dirty="0">
                <a:solidFill>
                  <a:schemeClr val="tx2"/>
                </a:solidFill>
              </a:rPr>
              <a:t>HDL/LDL Manual Override Report</a:t>
            </a:r>
          </a:p>
          <a:p>
            <a:endParaRPr lang="en-US" b="1" dirty="0">
              <a:solidFill>
                <a:schemeClr val="tx2"/>
              </a:solidFill>
            </a:endParaRPr>
          </a:p>
          <a:p>
            <a:r>
              <a:rPr lang="en-US" b="1" dirty="0">
                <a:solidFill>
                  <a:schemeClr val="tx2"/>
                </a:solidFill>
              </a:rPr>
              <a:t>WMS</a:t>
            </a:r>
          </a:p>
          <a:p>
            <a:endParaRPr lang="en-US" dirty="0">
              <a:solidFill>
                <a:schemeClr val="tx2"/>
              </a:solidFill>
            </a:endParaRPr>
          </a:p>
          <a:p>
            <a:r>
              <a:rPr lang="en-US" dirty="0">
                <a:solidFill>
                  <a:schemeClr val="tx2"/>
                </a:solidFill>
              </a:rPr>
              <a:t>Cory Carswell</a:t>
            </a:r>
          </a:p>
          <a:p>
            <a:r>
              <a:rPr lang="en-US">
                <a:solidFill>
                  <a:schemeClr val="tx2"/>
                </a:solidFill>
              </a:rPr>
              <a:t>Market Operations</a:t>
            </a:r>
            <a:endParaRPr lang="en-US" dirty="0">
              <a:solidFill>
                <a:schemeClr val="tx2"/>
              </a:solidFill>
            </a:endParaRPr>
          </a:p>
          <a:p>
            <a:r>
              <a:rPr lang="en-US" dirty="0">
                <a:solidFill>
                  <a:schemeClr val="tx2"/>
                </a:solidFill>
              </a:rPr>
              <a:t>February 7, 2024</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C11C9-CE72-E2A7-6EFD-918A1DD603C7}"/>
              </a:ext>
            </a:extLst>
          </p:cNvPr>
          <p:cNvSpPr>
            <a:spLocks noGrp="1"/>
          </p:cNvSpPr>
          <p:nvPr>
            <p:ph type="title"/>
          </p:nvPr>
        </p:nvSpPr>
        <p:spPr>
          <a:xfrm>
            <a:off x="381000" y="243682"/>
            <a:ext cx="8458200" cy="537553"/>
          </a:xfrm>
        </p:spPr>
        <p:txBody>
          <a:bodyPr/>
          <a:lstStyle/>
          <a:p>
            <a:r>
              <a:rPr lang="en-US" altLang="en-US" sz="2400"/>
              <a:t>Manual Override Driver – DELMSAN5		09/06/2023</a:t>
            </a:r>
            <a:endParaRPr lang="en-US" sz="2400"/>
          </a:p>
        </p:txBody>
      </p:sp>
      <p:sp>
        <p:nvSpPr>
          <p:cNvPr id="4" name="Slide Number Placeholder 3">
            <a:extLst>
              <a:ext uri="{FF2B5EF4-FFF2-40B4-BE49-F238E27FC236}">
                <a16:creationId xmlns:a16="http://schemas.microsoft.com/office/drawing/2014/main" id="{1AA11688-C2E2-610B-F33B-79D2A83457FD}"/>
              </a:ext>
            </a:extLst>
          </p:cNvPr>
          <p:cNvSpPr>
            <a:spLocks noGrp="1"/>
          </p:cNvSpPr>
          <p:nvPr>
            <p:ph type="sldNum" sz="quarter" idx="4"/>
          </p:nvPr>
        </p:nvSpPr>
        <p:spPr/>
        <p:txBody>
          <a:bodyPr/>
          <a:lstStyle/>
          <a:p>
            <a:fld id="{1D93BD3E-1E9A-4970-A6F7-E7AC52762E0C}" type="slidenum">
              <a:rPr lang="en-US" smtClean="0"/>
              <a:pPr/>
              <a:t>10</a:t>
            </a:fld>
            <a:endParaRPr lang="en-US"/>
          </a:p>
        </p:txBody>
      </p:sp>
      <p:sp>
        <p:nvSpPr>
          <p:cNvPr id="6" name="TextBox 5">
            <a:extLst>
              <a:ext uri="{FF2B5EF4-FFF2-40B4-BE49-F238E27FC236}">
                <a16:creationId xmlns:a16="http://schemas.microsoft.com/office/drawing/2014/main" id="{8C30A503-5C2A-B05C-04C1-CBFDA601D90C}"/>
              </a:ext>
            </a:extLst>
          </p:cNvPr>
          <p:cNvSpPr txBox="1"/>
          <p:nvPr/>
        </p:nvSpPr>
        <p:spPr>
          <a:xfrm>
            <a:off x="228600" y="781235"/>
            <a:ext cx="8534400" cy="3539430"/>
          </a:xfrm>
          <a:prstGeom prst="rect">
            <a:avLst/>
          </a:prstGeom>
          <a:noFill/>
        </p:spPr>
        <p:txBody>
          <a:bodyPr wrap="square" rtlCol="0">
            <a:spAutoFit/>
          </a:bodyPr>
          <a:lstStyle/>
          <a:p>
            <a:pPr marL="285750" indent="-285750">
              <a:buFont typeface="Arial" panose="020B0604020202020204" pitchFamily="34" charset="0"/>
              <a:buChar char="‒"/>
            </a:pPr>
            <a:r>
              <a:rPr lang="en-US" sz="1400">
                <a:solidFill>
                  <a:schemeClr val="tx2"/>
                </a:solidFill>
              </a:rPr>
              <a:t>(2023-09-06 19:10 - 2023-09-06 19:25); 3 Intervals:</a:t>
            </a:r>
          </a:p>
          <a:p>
            <a:pPr marL="742950" lvl="1" indent="-285750">
              <a:buFont typeface="Arial" panose="020B0604020202020204" pitchFamily="34" charset="0"/>
              <a:buChar char="•"/>
            </a:pPr>
            <a:r>
              <a:rPr lang="en-US" sz="1400">
                <a:solidFill>
                  <a:schemeClr val="tx2"/>
                </a:solidFill>
              </a:rPr>
              <a:t>MIRASOLE_MIR11</a:t>
            </a:r>
          </a:p>
          <a:p>
            <a:pPr marL="742950" lvl="1" indent="-285750">
              <a:buFont typeface="Arial" panose="020B0604020202020204" pitchFamily="34" charset="0"/>
              <a:buChar char="•"/>
            </a:pPr>
            <a:r>
              <a:rPr lang="en-US" sz="1400">
                <a:solidFill>
                  <a:schemeClr val="tx2"/>
                </a:solidFill>
              </a:rPr>
              <a:t>MIRASOLE_MIR12</a:t>
            </a:r>
          </a:p>
          <a:p>
            <a:pPr marL="742950" lvl="1" indent="-285750">
              <a:buFont typeface="Arial" panose="020B0604020202020204" pitchFamily="34" charset="0"/>
              <a:buChar char="•"/>
            </a:pPr>
            <a:r>
              <a:rPr lang="en-US" sz="1400">
                <a:solidFill>
                  <a:schemeClr val="tx2"/>
                </a:solidFill>
              </a:rPr>
              <a:t>MIRASOLE_MIR13</a:t>
            </a:r>
          </a:p>
          <a:p>
            <a:pPr marL="742950" lvl="1" indent="-285750">
              <a:buFont typeface="Arial" panose="020B0604020202020204" pitchFamily="34" charset="0"/>
              <a:buChar char="•"/>
            </a:pPr>
            <a:r>
              <a:rPr lang="en-US" sz="1400">
                <a:solidFill>
                  <a:schemeClr val="tx2"/>
                </a:solidFill>
              </a:rPr>
              <a:t>MIRASOLE_MIR21</a:t>
            </a:r>
          </a:p>
          <a:p>
            <a:pPr marL="285750" indent="-285750">
              <a:buFont typeface="Arial" panose="020B0604020202020204" pitchFamily="34" charset="0"/>
              <a:buChar char="‒"/>
            </a:pPr>
            <a:endParaRPr lang="en-US" sz="1400">
              <a:solidFill>
                <a:schemeClr val="tx2"/>
              </a:solidFill>
            </a:endParaRPr>
          </a:p>
          <a:p>
            <a:pPr marL="285750" indent="-285750">
              <a:buFont typeface="Arial" panose="020B0604020202020204" pitchFamily="34" charset="0"/>
              <a:buChar char="‒"/>
            </a:pPr>
            <a:r>
              <a:rPr lang="en-US" sz="1400">
                <a:solidFill>
                  <a:schemeClr val="tx2"/>
                </a:solidFill>
              </a:rPr>
              <a:t> (2023-09-06 19:10 - 2023-09-06 19:45); 8 Intervals:</a:t>
            </a:r>
          </a:p>
          <a:p>
            <a:pPr marL="742950" lvl="1" indent="-285750">
              <a:buFont typeface="Arial" panose="020B0604020202020204" pitchFamily="34" charset="0"/>
              <a:buChar char="•"/>
            </a:pPr>
            <a:r>
              <a:rPr lang="en-US" sz="1400">
                <a:solidFill>
                  <a:schemeClr val="tx2"/>
                </a:solidFill>
              </a:rPr>
              <a:t>CABEZON_WIND1</a:t>
            </a:r>
          </a:p>
          <a:p>
            <a:pPr marL="742950" lvl="1" indent="-285750">
              <a:buFont typeface="Arial" panose="020B0604020202020204" pitchFamily="34" charset="0"/>
              <a:buChar char="•"/>
            </a:pPr>
            <a:r>
              <a:rPr lang="en-US" sz="1400">
                <a:solidFill>
                  <a:schemeClr val="tx2"/>
                </a:solidFill>
              </a:rPr>
              <a:t>CABEZON_WIND2</a:t>
            </a:r>
          </a:p>
          <a:p>
            <a:pPr marL="285750" indent="-285750">
              <a:buFont typeface="Arial" panose="020B0604020202020204" pitchFamily="34" charset="0"/>
              <a:buChar char="‒"/>
            </a:pPr>
            <a:endParaRPr lang="en-US" sz="1400">
              <a:solidFill>
                <a:schemeClr val="tx2"/>
              </a:solidFill>
            </a:endParaRPr>
          </a:p>
          <a:p>
            <a:pPr marL="285750" indent="-285750">
              <a:buFont typeface="Arial" panose="020B0604020202020204" pitchFamily="34" charset="0"/>
              <a:buChar char="‒"/>
            </a:pPr>
            <a:r>
              <a:rPr lang="en-US" sz="1400">
                <a:solidFill>
                  <a:schemeClr val="tx2"/>
                </a:solidFill>
              </a:rPr>
              <a:t> (2023-09-06 19:10 - 2023-09-06 19:56); 10 Intervals:</a:t>
            </a:r>
          </a:p>
          <a:p>
            <a:pPr marL="742950" lvl="1" indent="-285750">
              <a:buFont typeface="Arial" panose="020B0604020202020204" pitchFamily="34" charset="0"/>
              <a:buChar char="•"/>
            </a:pPr>
            <a:r>
              <a:rPr lang="en-US" sz="1400">
                <a:solidFill>
                  <a:schemeClr val="tx2"/>
                </a:solidFill>
              </a:rPr>
              <a:t>LV3_UNIT_1</a:t>
            </a:r>
          </a:p>
          <a:p>
            <a:pPr marL="742950" lvl="1" indent="-285750">
              <a:buFont typeface="Arial" panose="020B0604020202020204" pitchFamily="34" charset="0"/>
              <a:buChar char="•"/>
            </a:pPr>
            <a:r>
              <a:rPr lang="en-US" sz="1400">
                <a:solidFill>
                  <a:schemeClr val="tx2"/>
                </a:solidFill>
              </a:rPr>
              <a:t>LV4_UNIT_1</a:t>
            </a:r>
          </a:p>
          <a:p>
            <a:pPr marL="285750" indent="-285750">
              <a:buFont typeface="Arial" panose="020B0604020202020204" pitchFamily="34" charset="0"/>
              <a:buChar char="‒"/>
            </a:pPr>
            <a:endParaRPr lang="en-US" sz="1400">
              <a:solidFill>
                <a:schemeClr val="tx2"/>
              </a:solidFill>
            </a:endParaRPr>
          </a:p>
          <a:p>
            <a:pPr marL="285750" indent="-285750">
              <a:buFont typeface="Arial" panose="020B0604020202020204" pitchFamily="34" charset="0"/>
              <a:buChar char="‒"/>
            </a:pPr>
            <a:r>
              <a:rPr lang="en-US" sz="1400">
                <a:solidFill>
                  <a:schemeClr val="tx2"/>
                </a:solidFill>
              </a:rPr>
              <a:t> (2023-09-06 19:10 - 2023-09-06 20:00); 11 Intervals:</a:t>
            </a:r>
          </a:p>
          <a:p>
            <a:pPr marL="742950" lvl="1" indent="-285750">
              <a:buFont typeface="Arial" panose="020B0604020202020204" pitchFamily="34" charset="0"/>
              <a:buChar char="•"/>
            </a:pPr>
            <a:r>
              <a:rPr lang="en-US" sz="1400">
                <a:solidFill>
                  <a:schemeClr val="tx2"/>
                </a:solidFill>
              </a:rPr>
              <a:t>MESTENO_UNIT_1</a:t>
            </a:r>
          </a:p>
        </p:txBody>
      </p:sp>
    </p:spTree>
    <p:extLst>
      <p:ext uri="{BB962C8B-B14F-4D97-AF65-F5344CB8AC3E}">
        <p14:creationId xmlns:p14="http://schemas.microsoft.com/office/powerpoint/2010/main" val="1038803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C11C9-CE72-E2A7-6EFD-918A1DD603C7}"/>
              </a:ext>
            </a:extLst>
          </p:cNvPr>
          <p:cNvSpPr>
            <a:spLocks noGrp="1"/>
          </p:cNvSpPr>
          <p:nvPr>
            <p:ph type="title"/>
          </p:nvPr>
        </p:nvSpPr>
        <p:spPr>
          <a:xfrm>
            <a:off x="381000" y="243682"/>
            <a:ext cx="8458200" cy="537553"/>
          </a:xfrm>
        </p:spPr>
        <p:txBody>
          <a:bodyPr/>
          <a:lstStyle/>
          <a:p>
            <a:r>
              <a:rPr lang="en-US" altLang="en-US" sz="2400"/>
              <a:t>Manual Override Driver – DELMSAN5		09/07/2023</a:t>
            </a:r>
            <a:endParaRPr lang="en-US" sz="2400"/>
          </a:p>
        </p:txBody>
      </p:sp>
      <p:sp>
        <p:nvSpPr>
          <p:cNvPr id="4" name="Slide Number Placeholder 3">
            <a:extLst>
              <a:ext uri="{FF2B5EF4-FFF2-40B4-BE49-F238E27FC236}">
                <a16:creationId xmlns:a16="http://schemas.microsoft.com/office/drawing/2014/main" id="{1AA11688-C2E2-610B-F33B-79D2A83457FD}"/>
              </a:ext>
            </a:extLst>
          </p:cNvPr>
          <p:cNvSpPr>
            <a:spLocks noGrp="1"/>
          </p:cNvSpPr>
          <p:nvPr>
            <p:ph type="sldNum" sz="quarter" idx="4"/>
          </p:nvPr>
        </p:nvSpPr>
        <p:spPr/>
        <p:txBody>
          <a:bodyPr/>
          <a:lstStyle/>
          <a:p>
            <a:fld id="{1D93BD3E-1E9A-4970-A6F7-E7AC52762E0C}" type="slidenum">
              <a:rPr lang="en-US" smtClean="0"/>
              <a:pPr/>
              <a:t>11</a:t>
            </a:fld>
            <a:endParaRPr lang="en-US"/>
          </a:p>
        </p:txBody>
      </p:sp>
      <p:sp>
        <p:nvSpPr>
          <p:cNvPr id="6" name="TextBox 5">
            <a:extLst>
              <a:ext uri="{FF2B5EF4-FFF2-40B4-BE49-F238E27FC236}">
                <a16:creationId xmlns:a16="http://schemas.microsoft.com/office/drawing/2014/main" id="{8C30A503-5C2A-B05C-04C1-CBFDA601D90C}"/>
              </a:ext>
            </a:extLst>
          </p:cNvPr>
          <p:cNvSpPr txBox="1"/>
          <p:nvPr/>
        </p:nvSpPr>
        <p:spPr>
          <a:xfrm>
            <a:off x="228600" y="781235"/>
            <a:ext cx="8534400" cy="4832092"/>
          </a:xfrm>
          <a:prstGeom prst="rect">
            <a:avLst/>
          </a:prstGeom>
          <a:noFill/>
        </p:spPr>
        <p:txBody>
          <a:bodyPr wrap="square" rtlCol="0">
            <a:spAutoFit/>
          </a:bodyPr>
          <a:lstStyle/>
          <a:p>
            <a:pPr marL="285750" indent="-285750">
              <a:buFont typeface="Arial" panose="020B0604020202020204" pitchFamily="34" charset="0"/>
              <a:buChar char="‒"/>
            </a:pPr>
            <a:r>
              <a:rPr lang="en-US" sz="1400">
                <a:solidFill>
                  <a:schemeClr val="tx2"/>
                </a:solidFill>
              </a:rPr>
              <a:t> (2023-09-07 19:05 - 2023-09-07 20:15); 14 Intervals:</a:t>
            </a:r>
          </a:p>
          <a:p>
            <a:pPr marL="742950" lvl="1" indent="-285750">
              <a:buFont typeface="Arial" panose="020B0604020202020204" pitchFamily="34" charset="0"/>
              <a:buChar char="•"/>
            </a:pPr>
            <a:r>
              <a:rPr lang="en-US" sz="1400">
                <a:solidFill>
                  <a:schemeClr val="tx2"/>
                </a:solidFill>
              </a:rPr>
              <a:t>FOXTROT_UNIT1</a:t>
            </a:r>
          </a:p>
          <a:p>
            <a:pPr marL="742950" lvl="1" indent="-285750">
              <a:buFont typeface="Arial" panose="020B0604020202020204" pitchFamily="34" charset="0"/>
              <a:buChar char="•"/>
            </a:pPr>
            <a:r>
              <a:rPr lang="en-US" sz="1400">
                <a:solidFill>
                  <a:schemeClr val="tx2"/>
                </a:solidFill>
              </a:rPr>
              <a:t>FOXTROT_UNIT2</a:t>
            </a:r>
          </a:p>
          <a:p>
            <a:pPr marL="742950" lvl="1" indent="-285750">
              <a:buFont typeface="Arial" panose="020B0604020202020204" pitchFamily="34" charset="0"/>
              <a:buChar char="•"/>
            </a:pPr>
            <a:r>
              <a:rPr lang="en-US" sz="1400">
                <a:solidFill>
                  <a:schemeClr val="tx2"/>
                </a:solidFill>
              </a:rPr>
              <a:t>FOXTROT_UNIT3</a:t>
            </a:r>
          </a:p>
          <a:p>
            <a:pPr marL="742950" lvl="1" indent="-285750">
              <a:buFont typeface="Arial" panose="020B0604020202020204" pitchFamily="34" charset="0"/>
              <a:buChar char="•"/>
            </a:pPr>
            <a:r>
              <a:rPr lang="en-US" sz="1400">
                <a:solidFill>
                  <a:schemeClr val="tx2"/>
                </a:solidFill>
              </a:rPr>
              <a:t>KARAKAW1_UNIT2</a:t>
            </a:r>
          </a:p>
          <a:p>
            <a:pPr marL="742950" lvl="1" indent="-285750">
              <a:buFont typeface="Arial" panose="020B0604020202020204" pitchFamily="34" charset="0"/>
              <a:buChar char="•"/>
            </a:pPr>
            <a:r>
              <a:rPr lang="en-US" sz="1400">
                <a:solidFill>
                  <a:schemeClr val="tx2"/>
                </a:solidFill>
              </a:rPr>
              <a:t>KARAKAW2_UNIT3</a:t>
            </a:r>
          </a:p>
          <a:p>
            <a:pPr marL="285750" indent="-285750">
              <a:buFont typeface="Arial" panose="020B0604020202020204" pitchFamily="34" charset="0"/>
              <a:buChar char="‒"/>
            </a:pPr>
            <a:endParaRPr lang="en-US" sz="1400">
              <a:solidFill>
                <a:schemeClr val="tx2"/>
              </a:solidFill>
            </a:endParaRPr>
          </a:p>
          <a:p>
            <a:pPr marL="285750" indent="-285750">
              <a:buFont typeface="Arial" panose="020B0604020202020204" pitchFamily="34" charset="0"/>
              <a:buChar char="‒"/>
            </a:pPr>
            <a:r>
              <a:rPr lang="en-US" sz="1400">
                <a:solidFill>
                  <a:schemeClr val="tx2"/>
                </a:solidFill>
              </a:rPr>
              <a:t> (2023-09-07 19:10 - 2023-09-07 20:15); 14 Intervals:</a:t>
            </a:r>
          </a:p>
          <a:p>
            <a:pPr marL="742950" lvl="1" indent="-285750">
              <a:buFont typeface="Arial" panose="020B0604020202020204" pitchFamily="34" charset="0"/>
              <a:buChar char="•"/>
            </a:pPr>
            <a:r>
              <a:rPr lang="en-US" sz="1400">
                <a:solidFill>
                  <a:schemeClr val="tx2"/>
                </a:solidFill>
              </a:rPr>
              <a:t>ALGODON_UNIT1</a:t>
            </a:r>
          </a:p>
          <a:p>
            <a:pPr marL="742950" lvl="1" indent="-285750">
              <a:buFont typeface="Arial" panose="020B0604020202020204" pitchFamily="34" charset="0"/>
              <a:buChar char="•"/>
            </a:pPr>
            <a:r>
              <a:rPr lang="en-US" sz="1400">
                <a:solidFill>
                  <a:schemeClr val="tx2"/>
                </a:solidFill>
              </a:rPr>
              <a:t>ALGODON_UNIT2</a:t>
            </a:r>
          </a:p>
          <a:p>
            <a:pPr marL="742950" lvl="1" indent="-285750">
              <a:buFont typeface="Arial" panose="020B0604020202020204" pitchFamily="34" charset="0"/>
              <a:buChar char="•"/>
            </a:pPr>
            <a:r>
              <a:rPr lang="en-US" sz="1400">
                <a:solidFill>
                  <a:schemeClr val="tx2"/>
                </a:solidFill>
              </a:rPr>
              <a:t>BRIGHTSD_UNIT1</a:t>
            </a:r>
          </a:p>
          <a:p>
            <a:pPr marL="285750" indent="-285750">
              <a:buFont typeface="Arial" panose="020B0604020202020204" pitchFamily="34" charset="0"/>
              <a:buChar char="‒"/>
            </a:pPr>
            <a:endParaRPr lang="en-US" sz="1400">
              <a:solidFill>
                <a:schemeClr val="tx2"/>
              </a:solidFill>
            </a:endParaRPr>
          </a:p>
          <a:p>
            <a:pPr marL="285750" indent="-285750">
              <a:buFont typeface="Arial" panose="020B0604020202020204" pitchFamily="34" charset="0"/>
              <a:buChar char="‒"/>
            </a:pPr>
            <a:r>
              <a:rPr lang="en-US" sz="1400">
                <a:solidFill>
                  <a:schemeClr val="tx2"/>
                </a:solidFill>
              </a:rPr>
              <a:t> (2023-09-07 19:45 - 2023-09-07 20:05); 5 Intervals:</a:t>
            </a:r>
          </a:p>
          <a:p>
            <a:pPr marL="742950" lvl="1" indent="-285750">
              <a:buFont typeface="Arial" panose="020B0604020202020204" pitchFamily="34" charset="0"/>
              <a:buChar char="•"/>
            </a:pPr>
            <a:r>
              <a:rPr lang="en-US" sz="1400">
                <a:solidFill>
                  <a:schemeClr val="tx2"/>
                </a:solidFill>
              </a:rPr>
              <a:t>RELOJ_UNIT1</a:t>
            </a:r>
          </a:p>
          <a:p>
            <a:pPr marL="742950" lvl="1" indent="-285750">
              <a:buFont typeface="Arial" panose="020B0604020202020204" pitchFamily="34" charset="0"/>
              <a:buChar char="•"/>
            </a:pPr>
            <a:r>
              <a:rPr lang="en-US" sz="1400">
                <a:solidFill>
                  <a:schemeClr val="tx2"/>
                </a:solidFill>
              </a:rPr>
              <a:t>RELOJ_UNIT2</a:t>
            </a:r>
          </a:p>
          <a:p>
            <a:pPr marL="742950" lvl="1" indent="-285750">
              <a:buFont typeface="Arial" panose="020B0604020202020204" pitchFamily="34" charset="0"/>
              <a:buChar char="•"/>
            </a:pPr>
            <a:r>
              <a:rPr lang="en-US" sz="1400">
                <a:solidFill>
                  <a:schemeClr val="tx2"/>
                </a:solidFill>
              </a:rPr>
              <a:t>RELOJ_UNIT3</a:t>
            </a:r>
          </a:p>
          <a:p>
            <a:pPr marL="742950" lvl="1" indent="-285750">
              <a:buFont typeface="Arial" panose="020B0604020202020204" pitchFamily="34" charset="0"/>
              <a:buChar char="•"/>
            </a:pPr>
            <a:r>
              <a:rPr lang="en-US" sz="1400">
                <a:solidFill>
                  <a:schemeClr val="tx2"/>
                </a:solidFill>
              </a:rPr>
              <a:t>TORR_UNIT1_25</a:t>
            </a:r>
          </a:p>
          <a:p>
            <a:pPr marL="742950" lvl="1" indent="-285750">
              <a:buFont typeface="Arial" panose="020B0604020202020204" pitchFamily="34" charset="0"/>
              <a:buChar char="•"/>
            </a:pPr>
            <a:r>
              <a:rPr lang="en-US" sz="1400">
                <a:solidFill>
                  <a:schemeClr val="tx2"/>
                </a:solidFill>
              </a:rPr>
              <a:t>TORR_UNIT2_23</a:t>
            </a:r>
          </a:p>
          <a:p>
            <a:pPr marL="742950" lvl="1" indent="-285750">
              <a:buFont typeface="Arial" panose="020B0604020202020204" pitchFamily="34" charset="0"/>
              <a:buChar char="•"/>
            </a:pPr>
            <a:r>
              <a:rPr lang="en-US" sz="1400">
                <a:solidFill>
                  <a:schemeClr val="tx2"/>
                </a:solidFill>
              </a:rPr>
              <a:t>TORR_UNIT2_25</a:t>
            </a:r>
          </a:p>
          <a:p>
            <a:pPr marL="285750" indent="-285750">
              <a:buFont typeface="Arial" panose="020B0604020202020204" pitchFamily="34" charset="0"/>
              <a:buChar char="‒"/>
            </a:pPr>
            <a:endParaRPr lang="en-US" sz="1400">
              <a:solidFill>
                <a:schemeClr val="tx2"/>
              </a:solidFill>
            </a:endParaRPr>
          </a:p>
          <a:p>
            <a:pPr marL="285750" indent="-285750">
              <a:buFont typeface="Arial" panose="020B0604020202020204" pitchFamily="34" charset="0"/>
              <a:buChar char="‒"/>
            </a:pPr>
            <a:r>
              <a:rPr lang="en-US" sz="1400">
                <a:solidFill>
                  <a:schemeClr val="tx2"/>
                </a:solidFill>
              </a:rPr>
              <a:t> (2023-09-07 19:45 - 2023-09-07 20:15); 7 Intervals:</a:t>
            </a:r>
          </a:p>
          <a:p>
            <a:pPr marL="742950" lvl="1" indent="-285750">
              <a:buFont typeface="Arial" panose="020B0604020202020204" pitchFamily="34" charset="0"/>
              <a:buChar char="•"/>
            </a:pPr>
            <a:r>
              <a:rPr lang="en-US" sz="1400">
                <a:solidFill>
                  <a:schemeClr val="tx2"/>
                </a:solidFill>
              </a:rPr>
              <a:t>CORAZON_UNIT1</a:t>
            </a:r>
          </a:p>
        </p:txBody>
      </p:sp>
    </p:spTree>
    <p:extLst>
      <p:ext uri="{BB962C8B-B14F-4D97-AF65-F5344CB8AC3E}">
        <p14:creationId xmlns:p14="http://schemas.microsoft.com/office/powerpoint/2010/main" val="640219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sz="2400"/>
              <a:t>Introduction</a:t>
            </a:r>
            <a:endParaRPr lang="en-US" sz="2400" b="1">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
        <p:nvSpPr>
          <p:cNvPr id="3" name="Content Placeholder 2"/>
          <p:cNvSpPr>
            <a:spLocks noGrp="1"/>
          </p:cNvSpPr>
          <p:nvPr>
            <p:ph idx="1"/>
          </p:nvPr>
        </p:nvSpPr>
        <p:spPr>
          <a:xfrm>
            <a:off x="304800" y="1676400"/>
            <a:ext cx="8534400" cy="4571999"/>
          </a:xfrm>
        </p:spPr>
        <p:txBody>
          <a:bodyPr/>
          <a:lstStyle/>
          <a:p>
            <a:r>
              <a:rPr lang="en-US" sz="2400" dirty="0">
                <a:solidFill>
                  <a:schemeClr val="tx2"/>
                </a:solidFill>
              </a:rPr>
              <a:t>Per protocol language section 6.5.7.1.13 (10):</a:t>
            </a:r>
          </a:p>
          <a:p>
            <a:pPr marL="400050" lvl="1" indent="0" algn="just">
              <a:buNone/>
            </a:pPr>
            <a:r>
              <a:rPr lang="en-US" sz="2000" i="1" dirty="0">
                <a:solidFill>
                  <a:schemeClr val="tx2"/>
                </a:solidFill>
              </a:rPr>
              <a:t>No sooner than sixty days after the applicable Operating Day, ERCOT shall provide to the appropriate TAC subcommittee instances of manual overrides of HDL or LDL, including the name of the Generation Resource, the reason for the override, and, as applicable, the cost as calculated in Section 6.6.3.6, Real-Time High Dispatch Limit Override Energy Payment.</a:t>
            </a:r>
          </a:p>
          <a:p>
            <a:pPr marL="0" indent="0">
              <a:buNone/>
            </a:pPr>
            <a:endParaRPr lang="en-US" dirty="0"/>
          </a:p>
        </p:txBody>
      </p:sp>
    </p:spTree>
    <p:extLst>
      <p:ext uri="{BB962C8B-B14F-4D97-AF65-F5344CB8AC3E}">
        <p14:creationId xmlns:p14="http://schemas.microsoft.com/office/powerpoint/2010/main" val="1195467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sz="2400"/>
              <a:t>Manual Override Driver – DELMSAN5</a:t>
            </a:r>
            <a:endParaRPr lang="en-US" sz="2400" b="1">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3" name="Content Placeholder 2"/>
          <p:cNvSpPr>
            <a:spLocks noGrp="1"/>
          </p:cNvSpPr>
          <p:nvPr>
            <p:ph idx="1"/>
          </p:nvPr>
        </p:nvSpPr>
        <p:spPr>
          <a:xfrm>
            <a:off x="304800" y="815182"/>
            <a:ext cx="8534400" cy="1298359"/>
          </a:xfrm>
        </p:spPr>
        <p:txBody>
          <a:bodyPr/>
          <a:lstStyle/>
          <a:p>
            <a:pPr marL="0" indent="0">
              <a:buNone/>
            </a:pPr>
            <a:r>
              <a:rPr lang="en-US" sz="2000" dirty="0">
                <a:solidFill>
                  <a:schemeClr val="tx2"/>
                </a:solidFill>
              </a:rPr>
              <a:t>Over five non-consecutive days, 37 resources had HDL or LDL manual overrides because the DELMSAN5: PAWNEE_SPRUCE constraint had exceeded its load shed rating, showing a potential risk of cascading outage if the constraint was not managed in a reasonable amount of time.</a:t>
            </a:r>
          </a:p>
          <a:p>
            <a:endParaRPr lang="en-US" sz="2000" dirty="0">
              <a:solidFill>
                <a:schemeClr val="tx2"/>
              </a:solidFill>
            </a:endParaRPr>
          </a:p>
          <a:p>
            <a:endParaRPr lang="en-US" sz="2000" dirty="0">
              <a:solidFill>
                <a:schemeClr val="tx2"/>
              </a:solidFill>
            </a:endParaRPr>
          </a:p>
          <a:p>
            <a:endParaRPr lang="en-US" sz="2000" dirty="0">
              <a:solidFill>
                <a:schemeClr val="tx2"/>
              </a:solidFill>
            </a:endParaRPr>
          </a:p>
          <a:p>
            <a:endParaRPr lang="en-US" sz="2000" dirty="0">
              <a:solidFill>
                <a:schemeClr val="tx2"/>
              </a:solidFill>
            </a:endParaRPr>
          </a:p>
          <a:p>
            <a:pPr marL="0" indent="0">
              <a:buNone/>
            </a:pPr>
            <a:endParaRPr lang="en-US" sz="2400" dirty="0"/>
          </a:p>
        </p:txBody>
      </p:sp>
      <p:sp>
        <p:nvSpPr>
          <p:cNvPr id="4" name="TextBox 3">
            <a:extLst>
              <a:ext uri="{FF2B5EF4-FFF2-40B4-BE49-F238E27FC236}">
                <a16:creationId xmlns:a16="http://schemas.microsoft.com/office/drawing/2014/main" id="{E60F9242-A46A-2967-EFED-83D61952C777}"/>
              </a:ext>
            </a:extLst>
          </p:cNvPr>
          <p:cNvSpPr txBox="1"/>
          <p:nvPr/>
        </p:nvSpPr>
        <p:spPr>
          <a:xfrm>
            <a:off x="381000" y="2315709"/>
            <a:ext cx="1791901" cy="369332"/>
          </a:xfrm>
          <a:prstGeom prst="rect">
            <a:avLst/>
          </a:prstGeom>
          <a:noFill/>
        </p:spPr>
        <p:txBody>
          <a:bodyPr wrap="none" rtlCol="0">
            <a:spAutoFit/>
          </a:bodyPr>
          <a:lstStyle/>
          <a:p>
            <a:r>
              <a:rPr lang="en-US" b="1">
                <a:solidFill>
                  <a:schemeClr val="tx2"/>
                </a:solidFill>
              </a:rPr>
              <a:t>Days Affected:</a:t>
            </a:r>
          </a:p>
        </p:txBody>
      </p:sp>
      <p:sp>
        <p:nvSpPr>
          <p:cNvPr id="5" name="TextBox 4">
            <a:extLst>
              <a:ext uri="{FF2B5EF4-FFF2-40B4-BE49-F238E27FC236}">
                <a16:creationId xmlns:a16="http://schemas.microsoft.com/office/drawing/2014/main" id="{8B1CDC36-E6F1-A31D-FC88-8528DA95D936}"/>
              </a:ext>
            </a:extLst>
          </p:cNvPr>
          <p:cNvSpPr txBox="1"/>
          <p:nvPr/>
        </p:nvSpPr>
        <p:spPr>
          <a:xfrm>
            <a:off x="381001" y="2625598"/>
            <a:ext cx="6161842" cy="1384995"/>
          </a:xfrm>
          <a:prstGeom prst="rect">
            <a:avLst/>
          </a:prstGeom>
          <a:noFill/>
        </p:spPr>
        <p:txBody>
          <a:bodyPr wrap="square" numCol="1" rtlCol="0">
            <a:spAutoFit/>
          </a:bodyPr>
          <a:lstStyle/>
          <a:p>
            <a:pPr marL="285750" indent="-285750">
              <a:buFont typeface="Arial" panose="020B0604020202020204" pitchFamily="34" charset="0"/>
              <a:buChar char="•"/>
            </a:pPr>
            <a:r>
              <a:rPr lang="en-US" sz="1400">
                <a:solidFill>
                  <a:schemeClr val="tx2"/>
                </a:solidFill>
              </a:rPr>
              <a:t>August 10, 2023</a:t>
            </a:r>
          </a:p>
          <a:p>
            <a:pPr marL="285750" indent="-285750">
              <a:buFont typeface="Arial" panose="020B0604020202020204" pitchFamily="34" charset="0"/>
              <a:buChar char="•"/>
            </a:pPr>
            <a:r>
              <a:rPr lang="en-US" sz="1400">
                <a:solidFill>
                  <a:schemeClr val="tx2"/>
                </a:solidFill>
              </a:rPr>
              <a:t>August 11, 2023</a:t>
            </a:r>
          </a:p>
          <a:p>
            <a:pPr marL="285750" indent="-285750">
              <a:buFont typeface="Arial" panose="020B0604020202020204" pitchFamily="34" charset="0"/>
              <a:buChar char="•"/>
            </a:pPr>
            <a:r>
              <a:rPr lang="en-US" sz="1400">
                <a:solidFill>
                  <a:schemeClr val="tx2"/>
                </a:solidFill>
              </a:rPr>
              <a:t>August 17, 2023</a:t>
            </a:r>
          </a:p>
          <a:p>
            <a:pPr marL="285750" indent="-285750">
              <a:buFont typeface="Arial" panose="020B0604020202020204" pitchFamily="34" charset="0"/>
              <a:buChar char="•"/>
            </a:pPr>
            <a:r>
              <a:rPr lang="en-US" sz="1400">
                <a:solidFill>
                  <a:schemeClr val="tx2"/>
                </a:solidFill>
              </a:rPr>
              <a:t>September 6, 2023</a:t>
            </a:r>
          </a:p>
          <a:p>
            <a:pPr marL="285750" indent="-285750">
              <a:buFont typeface="Arial" panose="020B0604020202020204" pitchFamily="34" charset="0"/>
              <a:buChar char="•"/>
            </a:pPr>
            <a:r>
              <a:rPr lang="en-US" sz="1400">
                <a:solidFill>
                  <a:schemeClr val="tx2"/>
                </a:solidFill>
              </a:rPr>
              <a:t>September 7, 2023</a:t>
            </a:r>
          </a:p>
          <a:p>
            <a:pPr marL="285750" indent="-285750">
              <a:buFont typeface="Arial" panose="020B0604020202020204" pitchFamily="34" charset="0"/>
              <a:buChar char="•"/>
            </a:pPr>
            <a:endParaRPr lang="en-US" sz="1400">
              <a:solidFill>
                <a:schemeClr val="tx2"/>
              </a:solidFill>
            </a:endParaRPr>
          </a:p>
        </p:txBody>
      </p:sp>
      <p:sp>
        <p:nvSpPr>
          <p:cNvPr id="7" name="TextBox 6">
            <a:extLst>
              <a:ext uri="{FF2B5EF4-FFF2-40B4-BE49-F238E27FC236}">
                <a16:creationId xmlns:a16="http://schemas.microsoft.com/office/drawing/2014/main" id="{969B3F4D-4028-52DB-B461-6DFF881D0627}"/>
              </a:ext>
            </a:extLst>
          </p:cNvPr>
          <p:cNvSpPr txBox="1"/>
          <p:nvPr/>
        </p:nvSpPr>
        <p:spPr>
          <a:xfrm>
            <a:off x="514165" y="4937159"/>
            <a:ext cx="3933548" cy="1169551"/>
          </a:xfrm>
          <a:prstGeom prst="rect">
            <a:avLst/>
          </a:prstGeom>
          <a:noFill/>
        </p:spPr>
        <p:txBody>
          <a:bodyPr wrap="square" numCol="1" rtlCol="0">
            <a:spAutoFit/>
          </a:bodyPr>
          <a:lstStyle/>
          <a:p>
            <a:pPr marL="285750" indent="-285750">
              <a:buFont typeface="Arial" panose="020B0604020202020204" pitchFamily="34" charset="0"/>
              <a:buChar char="•"/>
            </a:pPr>
            <a:r>
              <a:rPr lang="en-US" sz="1400" dirty="0">
                <a:solidFill>
                  <a:schemeClr val="tx2"/>
                </a:solidFill>
              </a:rPr>
              <a:t>Wind: 34 </a:t>
            </a:r>
          </a:p>
          <a:p>
            <a:pPr marL="285750" indent="-285750">
              <a:buFont typeface="Arial" panose="020B0604020202020204" pitchFamily="34" charset="0"/>
              <a:buChar char="•"/>
            </a:pPr>
            <a:r>
              <a:rPr lang="en-US" sz="1400" dirty="0">
                <a:solidFill>
                  <a:schemeClr val="tx2"/>
                </a:solidFill>
              </a:rPr>
              <a:t>Coal: 1</a:t>
            </a:r>
          </a:p>
          <a:p>
            <a:pPr marL="285750" indent="-285750">
              <a:buFont typeface="Arial" panose="020B0604020202020204" pitchFamily="34" charset="0"/>
              <a:buChar char="•"/>
            </a:pPr>
            <a:r>
              <a:rPr lang="en-US" sz="1400" dirty="0">
                <a:solidFill>
                  <a:schemeClr val="tx2"/>
                </a:solidFill>
              </a:rPr>
              <a:t>Solar: 2</a:t>
            </a:r>
          </a:p>
          <a:p>
            <a:pPr marL="285750" indent="-285750">
              <a:buFont typeface="Arial" panose="020B0604020202020204" pitchFamily="34" charset="0"/>
              <a:buChar char="•"/>
            </a:pPr>
            <a:endParaRPr lang="en-US" sz="1400" dirty="0">
              <a:solidFill>
                <a:schemeClr val="tx2"/>
              </a:solidFill>
            </a:endParaRPr>
          </a:p>
          <a:p>
            <a:pPr marL="285750" indent="-285750">
              <a:buFont typeface="Arial" panose="020B0604020202020204" pitchFamily="34" charset="0"/>
              <a:buChar char="•"/>
            </a:pPr>
            <a:endParaRPr lang="en-US" sz="1400" dirty="0">
              <a:solidFill>
                <a:schemeClr val="tx2"/>
              </a:solidFill>
            </a:endParaRPr>
          </a:p>
        </p:txBody>
      </p:sp>
      <p:sp>
        <p:nvSpPr>
          <p:cNvPr id="11" name="TextBox 10">
            <a:extLst>
              <a:ext uri="{FF2B5EF4-FFF2-40B4-BE49-F238E27FC236}">
                <a16:creationId xmlns:a16="http://schemas.microsoft.com/office/drawing/2014/main" id="{7AA5E99A-B5D8-A9FF-67CD-907781E3A134}"/>
              </a:ext>
            </a:extLst>
          </p:cNvPr>
          <p:cNvSpPr txBox="1"/>
          <p:nvPr/>
        </p:nvSpPr>
        <p:spPr>
          <a:xfrm>
            <a:off x="381000" y="4567827"/>
            <a:ext cx="2621230" cy="369332"/>
          </a:xfrm>
          <a:prstGeom prst="rect">
            <a:avLst/>
          </a:prstGeom>
          <a:noFill/>
        </p:spPr>
        <p:txBody>
          <a:bodyPr wrap="none" rtlCol="0">
            <a:spAutoFit/>
          </a:bodyPr>
          <a:lstStyle/>
          <a:p>
            <a:r>
              <a:rPr lang="en-US" b="1" dirty="0">
                <a:solidFill>
                  <a:schemeClr val="tx2"/>
                </a:solidFill>
              </a:rPr>
              <a:t>Resource Breakdown:</a:t>
            </a:r>
          </a:p>
        </p:txBody>
      </p:sp>
      <p:sp>
        <p:nvSpPr>
          <p:cNvPr id="12" name="TextBox 11">
            <a:extLst>
              <a:ext uri="{FF2B5EF4-FFF2-40B4-BE49-F238E27FC236}">
                <a16:creationId xmlns:a16="http://schemas.microsoft.com/office/drawing/2014/main" id="{65989953-6B96-334C-1A6D-25BD246D7CE5}"/>
              </a:ext>
            </a:extLst>
          </p:cNvPr>
          <p:cNvSpPr txBox="1"/>
          <p:nvPr/>
        </p:nvSpPr>
        <p:spPr>
          <a:xfrm>
            <a:off x="4232201" y="2271610"/>
            <a:ext cx="1210588" cy="369332"/>
          </a:xfrm>
          <a:prstGeom prst="rect">
            <a:avLst/>
          </a:prstGeom>
          <a:noFill/>
        </p:spPr>
        <p:txBody>
          <a:bodyPr wrap="none" rtlCol="0">
            <a:spAutoFit/>
          </a:bodyPr>
          <a:lstStyle/>
          <a:p>
            <a:r>
              <a:rPr lang="en-US" b="1" dirty="0">
                <a:solidFill>
                  <a:schemeClr val="tx2"/>
                </a:solidFill>
              </a:rPr>
              <a:t>Intervals:</a:t>
            </a:r>
          </a:p>
        </p:txBody>
      </p:sp>
      <p:sp>
        <p:nvSpPr>
          <p:cNvPr id="15" name="TextBox 14">
            <a:extLst>
              <a:ext uri="{FF2B5EF4-FFF2-40B4-BE49-F238E27FC236}">
                <a16:creationId xmlns:a16="http://schemas.microsoft.com/office/drawing/2014/main" id="{98C3B9A3-4F8E-A3A7-77BE-3738B78649AD}"/>
              </a:ext>
            </a:extLst>
          </p:cNvPr>
          <p:cNvSpPr txBox="1"/>
          <p:nvPr/>
        </p:nvSpPr>
        <p:spPr>
          <a:xfrm>
            <a:off x="4232201" y="2611534"/>
            <a:ext cx="4530798" cy="1600438"/>
          </a:xfrm>
          <a:prstGeom prst="rect">
            <a:avLst/>
          </a:prstGeom>
          <a:noFill/>
        </p:spPr>
        <p:txBody>
          <a:bodyPr wrap="square" numCol="1" rtlCol="0">
            <a:spAutoFit/>
          </a:bodyPr>
          <a:lstStyle/>
          <a:p>
            <a:r>
              <a:rPr lang="en-US" sz="1400" dirty="0">
                <a:solidFill>
                  <a:schemeClr val="tx2"/>
                </a:solidFill>
              </a:rPr>
              <a:t>A total of 164 unique SCED Intervals were impacted:</a:t>
            </a:r>
          </a:p>
          <a:p>
            <a:pPr marL="285750" indent="-285750">
              <a:buFont typeface="Arial" panose="020B0604020202020204" pitchFamily="34" charset="0"/>
              <a:buChar char="•"/>
            </a:pPr>
            <a:endParaRPr lang="en-US" sz="1400" dirty="0">
              <a:solidFill>
                <a:schemeClr val="tx2"/>
              </a:solidFill>
            </a:endParaRPr>
          </a:p>
          <a:p>
            <a:pPr marL="285750" indent="-285750">
              <a:buFont typeface="Arial" panose="020B0604020202020204" pitchFamily="34" charset="0"/>
              <a:buChar char="•"/>
            </a:pPr>
            <a:r>
              <a:rPr lang="en-US" sz="1400" dirty="0">
                <a:solidFill>
                  <a:schemeClr val="tx2"/>
                </a:solidFill>
              </a:rPr>
              <a:t>August 10: 61 intervals</a:t>
            </a:r>
          </a:p>
          <a:p>
            <a:pPr marL="285750" indent="-285750">
              <a:buFont typeface="Arial" panose="020B0604020202020204" pitchFamily="34" charset="0"/>
              <a:buChar char="•"/>
            </a:pPr>
            <a:r>
              <a:rPr lang="en-US" sz="1400" dirty="0">
                <a:solidFill>
                  <a:schemeClr val="tx2"/>
                </a:solidFill>
              </a:rPr>
              <a:t>August 11: 28 intervals</a:t>
            </a:r>
          </a:p>
          <a:p>
            <a:pPr marL="285750" indent="-285750">
              <a:buFont typeface="Arial" panose="020B0604020202020204" pitchFamily="34" charset="0"/>
              <a:buChar char="•"/>
            </a:pPr>
            <a:r>
              <a:rPr lang="en-US" sz="1400" dirty="0">
                <a:solidFill>
                  <a:schemeClr val="tx2"/>
                </a:solidFill>
              </a:rPr>
              <a:t>August 17: 28 intervals</a:t>
            </a:r>
          </a:p>
          <a:p>
            <a:pPr marL="285750" indent="-285750">
              <a:buFont typeface="Arial" panose="020B0604020202020204" pitchFamily="34" charset="0"/>
              <a:buChar char="•"/>
            </a:pPr>
            <a:r>
              <a:rPr lang="en-US" sz="1400" dirty="0">
                <a:solidFill>
                  <a:schemeClr val="tx2"/>
                </a:solidFill>
              </a:rPr>
              <a:t>September 6: 29 intervals</a:t>
            </a:r>
          </a:p>
          <a:p>
            <a:pPr marL="285750" indent="-285750">
              <a:buFont typeface="Arial" panose="020B0604020202020204" pitchFamily="34" charset="0"/>
              <a:buChar char="•"/>
            </a:pPr>
            <a:r>
              <a:rPr lang="en-US" sz="1400" dirty="0">
                <a:solidFill>
                  <a:schemeClr val="tx2"/>
                </a:solidFill>
              </a:rPr>
              <a:t>September 7: 18 intervals</a:t>
            </a:r>
          </a:p>
        </p:txBody>
      </p:sp>
      <p:sp>
        <p:nvSpPr>
          <p:cNvPr id="8" name="TextBox 7">
            <a:extLst>
              <a:ext uri="{FF2B5EF4-FFF2-40B4-BE49-F238E27FC236}">
                <a16:creationId xmlns:a16="http://schemas.microsoft.com/office/drawing/2014/main" id="{EB87CF01-39C7-35E9-BDB4-FCCE6F8079A4}"/>
              </a:ext>
            </a:extLst>
          </p:cNvPr>
          <p:cNvSpPr txBox="1"/>
          <p:nvPr/>
        </p:nvSpPr>
        <p:spPr>
          <a:xfrm>
            <a:off x="4136028" y="4594424"/>
            <a:ext cx="774571" cy="369332"/>
          </a:xfrm>
          <a:prstGeom prst="rect">
            <a:avLst/>
          </a:prstGeom>
          <a:noFill/>
        </p:spPr>
        <p:txBody>
          <a:bodyPr wrap="none" rtlCol="0">
            <a:spAutoFit/>
          </a:bodyPr>
          <a:lstStyle/>
          <a:p>
            <a:r>
              <a:rPr lang="en-US" b="1">
                <a:solidFill>
                  <a:schemeClr val="tx2"/>
                </a:solidFill>
              </a:rPr>
              <a:t>Cost:</a:t>
            </a:r>
          </a:p>
        </p:txBody>
      </p:sp>
      <p:sp>
        <p:nvSpPr>
          <p:cNvPr id="9" name="TextBox 8">
            <a:extLst>
              <a:ext uri="{FF2B5EF4-FFF2-40B4-BE49-F238E27FC236}">
                <a16:creationId xmlns:a16="http://schemas.microsoft.com/office/drawing/2014/main" id="{84FF47F4-4E48-B1FA-499C-19A7D73EA0C8}"/>
              </a:ext>
            </a:extLst>
          </p:cNvPr>
          <p:cNvSpPr txBox="1"/>
          <p:nvPr/>
        </p:nvSpPr>
        <p:spPr>
          <a:xfrm>
            <a:off x="4242048" y="4950458"/>
            <a:ext cx="4749552" cy="954107"/>
          </a:xfrm>
          <a:prstGeom prst="rect">
            <a:avLst/>
          </a:prstGeom>
          <a:noFill/>
        </p:spPr>
        <p:txBody>
          <a:bodyPr wrap="square" numCol="1" rtlCol="0">
            <a:spAutoFit/>
          </a:bodyPr>
          <a:lstStyle/>
          <a:p>
            <a:r>
              <a:rPr lang="en-US" sz="1400" dirty="0">
                <a:solidFill>
                  <a:schemeClr val="tx2"/>
                </a:solidFill>
              </a:rPr>
              <a:t>The costs, as calculated in Section 6.6.3.6, is approximately $0.27M incurred by 1 Resource on three of the five Operating Days listed. </a:t>
            </a:r>
          </a:p>
          <a:p>
            <a:pPr marL="285750" indent="-285750">
              <a:buFont typeface="Arial" panose="020B0604020202020204" pitchFamily="34" charset="0"/>
              <a:buChar char="•"/>
            </a:pPr>
            <a:endParaRPr lang="en-US" sz="1400" dirty="0">
              <a:solidFill>
                <a:schemeClr val="tx2"/>
              </a:solidFill>
            </a:endParaRPr>
          </a:p>
        </p:txBody>
      </p:sp>
    </p:spTree>
    <p:extLst>
      <p:ext uri="{BB962C8B-B14F-4D97-AF65-F5344CB8AC3E}">
        <p14:creationId xmlns:p14="http://schemas.microsoft.com/office/powerpoint/2010/main" val="2438819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sz="2400"/>
              <a:t>Manual Override – Resource List</a:t>
            </a:r>
            <a:endParaRPr lang="en-US" sz="2400" b="1">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3" name="Content Placeholder 2"/>
          <p:cNvSpPr>
            <a:spLocks noGrp="1"/>
          </p:cNvSpPr>
          <p:nvPr>
            <p:ph idx="1"/>
          </p:nvPr>
        </p:nvSpPr>
        <p:spPr>
          <a:xfrm>
            <a:off x="304800" y="815182"/>
            <a:ext cx="8534400" cy="1298359"/>
          </a:xfrm>
        </p:spPr>
        <p:txBody>
          <a:bodyPr/>
          <a:lstStyle/>
          <a:p>
            <a:r>
              <a:rPr lang="en-US" sz="2000" dirty="0">
                <a:solidFill>
                  <a:schemeClr val="tx2"/>
                </a:solidFill>
              </a:rPr>
              <a:t>37 resources had manual HDL or LDL overrides at various times over the 5 days of 08/10/2023, 08/11/2023, 08/17/2023, 09/06/2023, and 09/07/2023 due to the constraint DELMSAN5: PAWNEE_SPRUCE, which had exceeded its load shed rating and posed a potential risk of a cascading outage if not managed within a reasonable amount of time.</a:t>
            </a:r>
          </a:p>
          <a:p>
            <a:endParaRPr lang="en-US" sz="2000" dirty="0">
              <a:solidFill>
                <a:schemeClr val="tx2"/>
              </a:solidFill>
            </a:endParaRPr>
          </a:p>
          <a:p>
            <a:endParaRPr lang="en-US" sz="2000" dirty="0">
              <a:solidFill>
                <a:schemeClr val="tx2"/>
              </a:solidFill>
            </a:endParaRPr>
          </a:p>
          <a:p>
            <a:endParaRPr lang="en-US" sz="2000" dirty="0">
              <a:solidFill>
                <a:schemeClr val="tx2"/>
              </a:solidFill>
            </a:endParaRPr>
          </a:p>
          <a:p>
            <a:endParaRPr lang="en-US" sz="2000" dirty="0">
              <a:solidFill>
                <a:schemeClr val="tx2"/>
              </a:solidFill>
            </a:endParaRPr>
          </a:p>
          <a:p>
            <a:endParaRPr lang="en-US" sz="2000" dirty="0">
              <a:solidFill>
                <a:schemeClr val="tx2"/>
              </a:solidFill>
            </a:endParaRPr>
          </a:p>
          <a:p>
            <a:endParaRPr lang="en-US" sz="2000" dirty="0">
              <a:solidFill>
                <a:schemeClr val="tx2"/>
              </a:solidFill>
            </a:endParaRPr>
          </a:p>
          <a:p>
            <a:endParaRPr lang="en-US" sz="2000" dirty="0">
              <a:solidFill>
                <a:schemeClr val="tx2"/>
              </a:solidFill>
            </a:endParaRPr>
          </a:p>
          <a:p>
            <a:pPr marL="0" indent="0">
              <a:buNone/>
            </a:pPr>
            <a:endParaRPr lang="en-US" sz="2400" dirty="0"/>
          </a:p>
        </p:txBody>
      </p:sp>
      <p:sp>
        <p:nvSpPr>
          <p:cNvPr id="10" name="TextBox 9">
            <a:extLst>
              <a:ext uri="{FF2B5EF4-FFF2-40B4-BE49-F238E27FC236}">
                <a16:creationId xmlns:a16="http://schemas.microsoft.com/office/drawing/2014/main" id="{1A6889CB-34A5-E045-054A-AE69BA91DD45}"/>
              </a:ext>
            </a:extLst>
          </p:cNvPr>
          <p:cNvSpPr txBox="1"/>
          <p:nvPr/>
        </p:nvSpPr>
        <p:spPr>
          <a:xfrm>
            <a:off x="457200" y="2567624"/>
            <a:ext cx="8534400" cy="3539430"/>
          </a:xfrm>
          <a:prstGeom prst="rect">
            <a:avLst/>
          </a:prstGeom>
          <a:noFill/>
        </p:spPr>
        <p:txBody>
          <a:bodyPr wrap="square" numCol="3" rtlCol="0">
            <a:spAutoFit/>
          </a:bodyPr>
          <a:lstStyle/>
          <a:p>
            <a:pPr marL="285750" indent="-285750">
              <a:buFont typeface="Arial" panose="020B0604020202020204" pitchFamily="34" charset="0"/>
              <a:buChar char="•"/>
            </a:pPr>
            <a:r>
              <a:rPr lang="en-US" sz="1400" dirty="0">
                <a:solidFill>
                  <a:schemeClr val="tx2"/>
                </a:solidFill>
              </a:rPr>
              <a:t>ALGODON_UNIT1</a:t>
            </a:r>
          </a:p>
          <a:p>
            <a:pPr marL="285750" indent="-285750">
              <a:buFont typeface="Arial" panose="020B0604020202020204" pitchFamily="34" charset="0"/>
              <a:buChar char="•"/>
            </a:pPr>
            <a:r>
              <a:rPr lang="en-US" sz="1400" dirty="0">
                <a:solidFill>
                  <a:schemeClr val="tx2"/>
                </a:solidFill>
              </a:rPr>
              <a:t>ALGODON_UNIT2</a:t>
            </a:r>
          </a:p>
          <a:p>
            <a:pPr marL="285750" indent="-285750">
              <a:buFont typeface="Arial" panose="020B0604020202020204" pitchFamily="34" charset="0"/>
              <a:buChar char="•"/>
            </a:pPr>
            <a:r>
              <a:rPr lang="en-US" sz="1400" dirty="0">
                <a:solidFill>
                  <a:schemeClr val="tx2"/>
                </a:solidFill>
              </a:rPr>
              <a:t>FOXTROT_UNIT1</a:t>
            </a:r>
          </a:p>
          <a:p>
            <a:pPr marL="285750" indent="-285750">
              <a:buFont typeface="Arial" panose="020B0604020202020204" pitchFamily="34" charset="0"/>
              <a:buChar char="•"/>
            </a:pPr>
            <a:r>
              <a:rPr lang="en-US" sz="1400" dirty="0">
                <a:solidFill>
                  <a:schemeClr val="tx2"/>
                </a:solidFill>
              </a:rPr>
              <a:t>FOXTROT_UNIT2</a:t>
            </a:r>
          </a:p>
          <a:p>
            <a:pPr marL="285750" indent="-285750">
              <a:buFont typeface="Arial" panose="020B0604020202020204" pitchFamily="34" charset="0"/>
              <a:buChar char="•"/>
            </a:pPr>
            <a:r>
              <a:rPr lang="en-US" sz="1400" dirty="0">
                <a:solidFill>
                  <a:schemeClr val="tx2"/>
                </a:solidFill>
              </a:rPr>
              <a:t>FOXTROT_UNIT3</a:t>
            </a:r>
          </a:p>
          <a:p>
            <a:pPr marL="285750" indent="-285750">
              <a:buFont typeface="Arial" panose="020B0604020202020204" pitchFamily="34" charset="0"/>
              <a:buChar char="•"/>
            </a:pPr>
            <a:r>
              <a:rPr lang="en-US" sz="1400" dirty="0">
                <a:solidFill>
                  <a:schemeClr val="tx2"/>
                </a:solidFill>
              </a:rPr>
              <a:t>KARAKAW1_UNIT2</a:t>
            </a:r>
          </a:p>
          <a:p>
            <a:pPr marL="285750" indent="-285750">
              <a:buFont typeface="Arial" panose="020B0604020202020204" pitchFamily="34" charset="0"/>
              <a:buChar char="•"/>
            </a:pPr>
            <a:r>
              <a:rPr lang="en-US" sz="1400" dirty="0">
                <a:solidFill>
                  <a:schemeClr val="tx2"/>
                </a:solidFill>
              </a:rPr>
              <a:t>KARAKAW2_UNIT3</a:t>
            </a:r>
          </a:p>
          <a:p>
            <a:pPr marL="285750" indent="-285750">
              <a:buFont typeface="Arial" panose="020B0604020202020204" pitchFamily="34" charset="0"/>
              <a:buChar char="•"/>
            </a:pPr>
            <a:r>
              <a:rPr lang="en-US" sz="1400" dirty="0">
                <a:solidFill>
                  <a:schemeClr val="tx2"/>
                </a:solidFill>
              </a:rPr>
              <a:t>SANMIGL_G1</a:t>
            </a:r>
          </a:p>
          <a:p>
            <a:pPr marL="285750" indent="-285750">
              <a:buFont typeface="Arial" panose="020B0604020202020204" pitchFamily="34" charset="0"/>
              <a:buChar char="•"/>
            </a:pPr>
            <a:r>
              <a:rPr lang="en-US" sz="1400" dirty="0">
                <a:solidFill>
                  <a:schemeClr val="tx2"/>
                </a:solidFill>
              </a:rPr>
              <a:t>BRIGHTSD_UNIT1</a:t>
            </a:r>
          </a:p>
          <a:p>
            <a:pPr marL="285750" indent="-285750">
              <a:buFont typeface="Arial" panose="020B0604020202020204" pitchFamily="34" charset="0"/>
              <a:buChar char="•"/>
            </a:pPr>
            <a:r>
              <a:rPr lang="en-US" sz="1400" dirty="0">
                <a:solidFill>
                  <a:schemeClr val="tx2"/>
                </a:solidFill>
              </a:rPr>
              <a:t>RELOJ_UNIT1</a:t>
            </a:r>
          </a:p>
          <a:p>
            <a:pPr marL="285750" indent="-285750">
              <a:buFont typeface="Arial" panose="020B0604020202020204" pitchFamily="34" charset="0"/>
              <a:buChar char="•"/>
            </a:pPr>
            <a:r>
              <a:rPr lang="en-US" sz="1400" dirty="0">
                <a:solidFill>
                  <a:schemeClr val="tx2"/>
                </a:solidFill>
              </a:rPr>
              <a:t>RELOJ_UNIT2</a:t>
            </a:r>
          </a:p>
          <a:p>
            <a:pPr marL="285750" indent="-285750">
              <a:buFont typeface="Arial" panose="020B0604020202020204" pitchFamily="34" charset="0"/>
              <a:buChar char="•"/>
            </a:pPr>
            <a:r>
              <a:rPr lang="en-US" sz="1400" dirty="0">
                <a:solidFill>
                  <a:schemeClr val="tx2"/>
                </a:solidFill>
              </a:rPr>
              <a:t>RELOJ_UNIT3</a:t>
            </a:r>
          </a:p>
          <a:p>
            <a:pPr marL="285750" indent="-285750">
              <a:buFont typeface="Arial" panose="020B0604020202020204" pitchFamily="34" charset="0"/>
              <a:buChar char="•"/>
            </a:pPr>
            <a:r>
              <a:rPr lang="en-US" sz="1400" dirty="0">
                <a:solidFill>
                  <a:schemeClr val="tx2"/>
                </a:solidFill>
              </a:rPr>
              <a:t>CORAZON_UNIT1</a:t>
            </a:r>
          </a:p>
          <a:p>
            <a:pPr marL="285750" indent="-285750">
              <a:buFont typeface="Arial" panose="020B0604020202020204" pitchFamily="34" charset="0"/>
              <a:buChar char="•"/>
            </a:pPr>
            <a:r>
              <a:rPr lang="en-US" sz="1400" dirty="0">
                <a:solidFill>
                  <a:schemeClr val="tx2"/>
                </a:solidFill>
              </a:rPr>
              <a:t>TORR_UNIT1_25</a:t>
            </a:r>
          </a:p>
          <a:p>
            <a:pPr marL="285750" indent="-285750">
              <a:buFont typeface="Arial" panose="020B0604020202020204" pitchFamily="34" charset="0"/>
              <a:buChar char="•"/>
            </a:pPr>
            <a:r>
              <a:rPr lang="en-US" sz="1400" dirty="0">
                <a:solidFill>
                  <a:schemeClr val="tx2"/>
                </a:solidFill>
              </a:rPr>
              <a:t>TORR_UNIT2_23</a:t>
            </a:r>
          </a:p>
          <a:p>
            <a:pPr marL="285750" indent="-285750">
              <a:buFont typeface="Arial" panose="020B0604020202020204" pitchFamily="34" charset="0"/>
              <a:buChar char="•"/>
            </a:pPr>
            <a:r>
              <a:rPr lang="en-US" sz="1400" dirty="0">
                <a:solidFill>
                  <a:schemeClr val="tx2"/>
                </a:solidFill>
              </a:rPr>
              <a:t>TORR_UNIT2_25</a:t>
            </a:r>
          </a:p>
          <a:p>
            <a:pPr marL="285750" indent="-285750">
              <a:buFont typeface="Arial" panose="020B0604020202020204" pitchFamily="34" charset="0"/>
              <a:buChar char="•"/>
            </a:pPr>
            <a:r>
              <a:rPr lang="en-US" sz="1400" dirty="0">
                <a:solidFill>
                  <a:schemeClr val="tx2"/>
                </a:solidFill>
              </a:rPr>
              <a:t>BAFFIN_UNIT1</a:t>
            </a:r>
          </a:p>
          <a:p>
            <a:pPr marL="285750" indent="-285750">
              <a:buFont typeface="Arial" panose="020B0604020202020204" pitchFamily="34" charset="0"/>
              <a:buChar char="•"/>
            </a:pPr>
            <a:r>
              <a:rPr lang="en-US" sz="1400" dirty="0">
                <a:solidFill>
                  <a:schemeClr val="tx2"/>
                </a:solidFill>
              </a:rPr>
              <a:t>BAFFIN_UNIT2</a:t>
            </a:r>
          </a:p>
          <a:p>
            <a:pPr marL="285750" indent="-285750">
              <a:buFont typeface="Arial" panose="020B0604020202020204" pitchFamily="34" charset="0"/>
              <a:buChar char="•"/>
            </a:pPr>
            <a:r>
              <a:rPr lang="en-US" sz="1400" dirty="0">
                <a:solidFill>
                  <a:schemeClr val="tx2"/>
                </a:solidFill>
              </a:rPr>
              <a:t>PENA_UNIT1</a:t>
            </a:r>
          </a:p>
          <a:p>
            <a:pPr marL="285750" indent="-285750">
              <a:buFont typeface="Arial" panose="020B0604020202020204" pitchFamily="34" charset="0"/>
              <a:buChar char="•"/>
            </a:pPr>
            <a:r>
              <a:rPr lang="en-US" sz="1400" dirty="0">
                <a:solidFill>
                  <a:schemeClr val="tx2"/>
                </a:solidFill>
              </a:rPr>
              <a:t>PENA_UNIT2_J01</a:t>
            </a:r>
          </a:p>
          <a:p>
            <a:pPr marL="285750" indent="-285750">
              <a:buFont typeface="Arial" panose="020B0604020202020204" pitchFamily="34" charset="0"/>
              <a:buChar char="•"/>
            </a:pPr>
            <a:r>
              <a:rPr lang="en-US" sz="1400" dirty="0">
                <a:solidFill>
                  <a:schemeClr val="tx2"/>
                </a:solidFill>
              </a:rPr>
              <a:t>PENA_UNIT2_J02</a:t>
            </a:r>
          </a:p>
          <a:p>
            <a:pPr marL="285750" indent="-285750">
              <a:buFont typeface="Arial" panose="020B0604020202020204" pitchFamily="34" charset="0"/>
              <a:buChar char="•"/>
            </a:pPr>
            <a:r>
              <a:rPr lang="en-US" sz="1400" dirty="0">
                <a:solidFill>
                  <a:schemeClr val="tx2"/>
                </a:solidFill>
              </a:rPr>
              <a:t>TGW_T1</a:t>
            </a:r>
          </a:p>
          <a:p>
            <a:pPr marL="285750" indent="-285750">
              <a:buFont typeface="Arial" panose="020B0604020202020204" pitchFamily="34" charset="0"/>
              <a:buChar char="•"/>
            </a:pPr>
            <a:r>
              <a:rPr lang="en-US" sz="1400" dirty="0">
                <a:solidFill>
                  <a:schemeClr val="tx2"/>
                </a:solidFill>
              </a:rPr>
              <a:t>TGW_T2</a:t>
            </a:r>
          </a:p>
          <a:p>
            <a:pPr marL="285750" indent="-285750">
              <a:buFont typeface="Arial" panose="020B0604020202020204" pitchFamily="34" charset="0"/>
              <a:buChar char="•"/>
            </a:pPr>
            <a:r>
              <a:rPr lang="en-US" sz="1400" dirty="0">
                <a:solidFill>
                  <a:schemeClr val="tx2"/>
                </a:solidFill>
              </a:rPr>
              <a:t>BORDAS2_JAVEL2_A</a:t>
            </a:r>
          </a:p>
          <a:p>
            <a:pPr marL="285750" indent="-285750">
              <a:buFont typeface="Arial" panose="020B0604020202020204" pitchFamily="34" charset="0"/>
              <a:buChar char="•"/>
            </a:pPr>
            <a:r>
              <a:rPr lang="en-US" sz="1400" dirty="0">
                <a:solidFill>
                  <a:schemeClr val="tx2"/>
                </a:solidFill>
              </a:rPr>
              <a:t>BORDAS2_JAVEL2_B</a:t>
            </a:r>
          </a:p>
          <a:p>
            <a:pPr marL="285750" indent="-285750">
              <a:buFont typeface="Arial" panose="020B0604020202020204" pitchFamily="34" charset="0"/>
              <a:buChar char="•"/>
            </a:pPr>
            <a:r>
              <a:rPr lang="en-US" sz="1400" dirty="0">
                <a:solidFill>
                  <a:schemeClr val="tx2"/>
                </a:solidFill>
              </a:rPr>
              <a:t>BORDAS2_JAVEL2_C</a:t>
            </a:r>
          </a:p>
          <a:p>
            <a:pPr marL="285750" indent="-285750">
              <a:buFont typeface="Arial" panose="020B0604020202020204" pitchFamily="34" charset="0"/>
              <a:buChar char="•"/>
            </a:pPr>
            <a:r>
              <a:rPr lang="en-US" sz="1400" dirty="0">
                <a:solidFill>
                  <a:schemeClr val="tx2"/>
                </a:solidFill>
              </a:rPr>
              <a:t>BORDAS_JAVEL18</a:t>
            </a:r>
          </a:p>
          <a:p>
            <a:pPr marL="285750" indent="-285750">
              <a:buFont typeface="Arial" panose="020B0604020202020204" pitchFamily="34" charset="0"/>
              <a:buChar char="•"/>
            </a:pPr>
            <a:r>
              <a:rPr lang="en-US" sz="1400" dirty="0">
                <a:solidFill>
                  <a:schemeClr val="tx2"/>
                </a:solidFill>
              </a:rPr>
              <a:t>BORDAS_JAVEL20</a:t>
            </a:r>
          </a:p>
          <a:p>
            <a:pPr marL="285750" indent="-285750">
              <a:buFont typeface="Arial" panose="020B0604020202020204" pitchFamily="34" charset="0"/>
              <a:buChar char="•"/>
            </a:pPr>
            <a:r>
              <a:rPr lang="en-US" sz="1400" dirty="0">
                <a:solidFill>
                  <a:schemeClr val="tx2"/>
                </a:solidFill>
              </a:rPr>
              <a:t>CABEZON_WIND1</a:t>
            </a:r>
          </a:p>
          <a:p>
            <a:pPr marL="285750" indent="-285750">
              <a:buFont typeface="Arial" panose="020B0604020202020204" pitchFamily="34" charset="0"/>
              <a:buChar char="•"/>
            </a:pPr>
            <a:r>
              <a:rPr lang="en-US" sz="1400" dirty="0">
                <a:solidFill>
                  <a:schemeClr val="tx2"/>
                </a:solidFill>
              </a:rPr>
              <a:t>CABEZON_WIND2</a:t>
            </a:r>
          </a:p>
          <a:p>
            <a:pPr marL="285750" indent="-285750">
              <a:buFont typeface="Arial" panose="020B0604020202020204" pitchFamily="34" charset="0"/>
              <a:buChar char="•"/>
            </a:pPr>
            <a:r>
              <a:rPr lang="en-US" sz="1400" dirty="0">
                <a:solidFill>
                  <a:schemeClr val="tx2"/>
                </a:solidFill>
              </a:rPr>
              <a:t>LV3_UNIT_1</a:t>
            </a:r>
          </a:p>
          <a:p>
            <a:pPr marL="285750" indent="-285750">
              <a:buFont typeface="Arial" panose="020B0604020202020204" pitchFamily="34" charset="0"/>
              <a:buChar char="•"/>
            </a:pPr>
            <a:r>
              <a:rPr lang="en-US" sz="1400" dirty="0">
                <a:solidFill>
                  <a:schemeClr val="tx2"/>
                </a:solidFill>
              </a:rPr>
              <a:t>LV4_UNIT_1</a:t>
            </a:r>
          </a:p>
          <a:p>
            <a:pPr marL="285750" indent="-285750">
              <a:buFont typeface="Arial" panose="020B0604020202020204" pitchFamily="34" charset="0"/>
              <a:buChar char="•"/>
            </a:pPr>
            <a:r>
              <a:rPr lang="en-US" sz="1400" dirty="0">
                <a:solidFill>
                  <a:schemeClr val="tx2"/>
                </a:solidFill>
              </a:rPr>
              <a:t>MESTENO_UNIT_1</a:t>
            </a:r>
          </a:p>
          <a:p>
            <a:pPr marL="285750" indent="-285750">
              <a:buFont typeface="Arial" panose="020B0604020202020204" pitchFamily="34" charset="0"/>
              <a:buChar char="•"/>
            </a:pPr>
            <a:r>
              <a:rPr lang="en-US" sz="1400" dirty="0">
                <a:solidFill>
                  <a:schemeClr val="tx2"/>
                </a:solidFill>
              </a:rPr>
              <a:t>MIRASOLE_MIR11</a:t>
            </a:r>
          </a:p>
          <a:p>
            <a:pPr marL="285750" indent="-285750">
              <a:buFont typeface="Arial" panose="020B0604020202020204" pitchFamily="34" charset="0"/>
              <a:buChar char="•"/>
            </a:pPr>
            <a:r>
              <a:rPr lang="en-US" sz="1400" dirty="0">
                <a:solidFill>
                  <a:schemeClr val="tx2"/>
                </a:solidFill>
              </a:rPr>
              <a:t>MIRASOLE_MIR12</a:t>
            </a:r>
          </a:p>
          <a:p>
            <a:pPr marL="285750" indent="-285750">
              <a:buFont typeface="Arial" panose="020B0604020202020204" pitchFamily="34" charset="0"/>
              <a:buChar char="•"/>
            </a:pPr>
            <a:r>
              <a:rPr lang="en-US" sz="1400" dirty="0">
                <a:solidFill>
                  <a:schemeClr val="tx2"/>
                </a:solidFill>
              </a:rPr>
              <a:t>MIRASOLE_MIR13</a:t>
            </a:r>
          </a:p>
          <a:p>
            <a:pPr marL="285750" indent="-285750">
              <a:buFont typeface="Arial" panose="020B0604020202020204" pitchFamily="34" charset="0"/>
              <a:buChar char="•"/>
            </a:pPr>
            <a:r>
              <a:rPr lang="en-US" sz="1400" dirty="0">
                <a:solidFill>
                  <a:schemeClr val="tx2"/>
                </a:solidFill>
              </a:rPr>
              <a:t>MIRASOLE_MIR21</a:t>
            </a:r>
          </a:p>
        </p:txBody>
      </p:sp>
    </p:spTree>
    <p:extLst>
      <p:ext uri="{BB962C8B-B14F-4D97-AF65-F5344CB8AC3E}">
        <p14:creationId xmlns:p14="http://schemas.microsoft.com/office/powerpoint/2010/main" val="1060519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C11C9-CE72-E2A7-6EFD-918A1DD603C7}"/>
              </a:ext>
            </a:extLst>
          </p:cNvPr>
          <p:cNvSpPr>
            <a:spLocks noGrp="1"/>
          </p:cNvSpPr>
          <p:nvPr>
            <p:ph type="title"/>
          </p:nvPr>
        </p:nvSpPr>
        <p:spPr>
          <a:xfrm>
            <a:off x="381000" y="243682"/>
            <a:ext cx="8458200" cy="537553"/>
          </a:xfrm>
        </p:spPr>
        <p:txBody>
          <a:bodyPr/>
          <a:lstStyle/>
          <a:p>
            <a:r>
              <a:rPr lang="en-US" altLang="en-US" sz="2400"/>
              <a:t>Manual Override Driver – DELMSAN5 		08/10/2023</a:t>
            </a:r>
            <a:endParaRPr lang="en-US" sz="2400"/>
          </a:p>
        </p:txBody>
      </p:sp>
      <p:sp>
        <p:nvSpPr>
          <p:cNvPr id="4" name="Slide Number Placeholder 3">
            <a:extLst>
              <a:ext uri="{FF2B5EF4-FFF2-40B4-BE49-F238E27FC236}">
                <a16:creationId xmlns:a16="http://schemas.microsoft.com/office/drawing/2014/main" id="{1AA11688-C2E2-610B-F33B-79D2A83457FD}"/>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6" name="TextBox 5">
            <a:extLst>
              <a:ext uri="{FF2B5EF4-FFF2-40B4-BE49-F238E27FC236}">
                <a16:creationId xmlns:a16="http://schemas.microsoft.com/office/drawing/2014/main" id="{8C30A503-5C2A-B05C-04C1-CBFDA601D90C}"/>
              </a:ext>
            </a:extLst>
          </p:cNvPr>
          <p:cNvSpPr txBox="1"/>
          <p:nvPr/>
        </p:nvSpPr>
        <p:spPr>
          <a:xfrm>
            <a:off x="228600" y="781235"/>
            <a:ext cx="8534400" cy="3754874"/>
          </a:xfrm>
          <a:prstGeom prst="rect">
            <a:avLst/>
          </a:prstGeom>
          <a:noFill/>
        </p:spPr>
        <p:txBody>
          <a:bodyPr wrap="square" rtlCol="0">
            <a:spAutoFit/>
          </a:bodyPr>
          <a:lstStyle/>
          <a:p>
            <a:pPr marL="285750" indent="-285750">
              <a:buFont typeface="Arial" panose="020B0604020202020204" pitchFamily="34" charset="0"/>
              <a:buChar char="‒"/>
            </a:pPr>
            <a:r>
              <a:rPr lang="en-US" sz="1400">
                <a:solidFill>
                  <a:schemeClr val="tx2"/>
                </a:solidFill>
              </a:rPr>
              <a:t>(2023-08-10 15:50 - 2023-08-10 20:05); 52 Intervals:</a:t>
            </a:r>
          </a:p>
          <a:p>
            <a:pPr marL="742950" lvl="1" indent="-285750">
              <a:buFont typeface="Arial" panose="020B0604020202020204" pitchFamily="34" charset="0"/>
              <a:buChar char="•"/>
            </a:pPr>
            <a:r>
              <a:rPr lang="en-US" sz="1400">
                <a:solidFill>
                  <a:schemeClr val="tx2"/>
                </a:solidFill>
              </a:rPr>
              <a:t>ALGODON_UNIT1</a:t>
            </a:r>
          </a:p>
          <a:p>
            <a:pPr marL="285750" indent="-285750">
              <a:buFont typeface="Arial" panose="020B0604020202020204" pitchFamily="34" charset="0"/>
              <a:buChar char="‒"/>
            </a:pPr>
            <a:endParaRPr lang="en-US" sz="1400">
              <a:solidFill>
                <a:schemeClr val="tx2"/>
              </a:solidFill>
            </a:endParaRPr>
          </a:p>
          <a:p>
            <a:pPr marL="285750" indent="-285750">
              <a:buFont typeface="Arial" panose="020B0604020202020204" pitchFamily="34" charset="0"/>
              <a:buChar char="‒"/>
            </a:pPr>
            <a:r>
              <a:rPr lang="en-US" sz="1400">
                <a:solidFill>
                  <a:schemeClr val="tx2"/>
                </a:solidFill>
              </a:rPr>
              <a:t> (2023-08-10 15:55 - 2023-08-10 20:05); 51 Intervals:</a:t>
            </a:r>
          </a:p>
          <a:p>
            <a:pPr marL="742950" lvl="1" indent="-285750">
              <a:buFont typeface="Arial" panose="020B0604020202020204" pitchFamily="34" charset="0"/>
              <a:buChar char="•"/>
            </a:pPr>
            <a:r>
              <a:rPr lang="en-US" sz="1400">
                <a:solidFill>
                  <a:schemeClr val="tx2"/>
                </a:solidFill>
              </a:rPr>
              <a:t>ALGODON_UNIT2</a:t>
            </a:r>
          </a:p>
          <a:p>
            <a:pPr marL="285750" indent="-285750">
              <a:buFont typeface="Arial" panose="020B0604020202020204" pitchFamily="34" charset="0"/>
              <a:buChar char="‒"/>
            </a:pPr>
            <a:endParaRPr lang="en-US" sz="1400">
              <a:solidFill>
                <a:schemeClr val="tx2"/>
              </a:solidFill>
            </a:endParaRPr>
          </a:p>
          <a:p>
            <a:pPr marL="285750" indent="-285750">
              <a:buFont typeface="Arial" panose="020B0604020202020204" pitchFamily="34" charset="0"/>
              <a:buChar char="‒"/>
            </a:pPr>
            <a:r>
              <a:rPr lang="en-US" sz="1400">
                <a:solidFill>
                  <a:schemeClr val="tx2"/>
                </a:solidFill>
              </a:rPr>
              <a:t> (2023-08-10 15:55 - 2023-08-10 20:10); 51 Intervals:</a:t>
            </a:r>
          </a:p>
          <a:p>
            <a:pPr marL="742950" lvl="1" indent="-285750">
              <a:buFont typeface="Arial" panose="020B0604020202020204" pitchFamily="34" charset="0"/>
              <a:buChar char="•"/>
            </a:pPr>
            <a:r>
              <a:rPr lang="en-US" sz="1400">
                <a:solidFill>
                  <a:schemeClr val="tx2"/>
                </a:solidFill>
              </a:rPr>
              <a:t>FOXTROT_UNIT1</a:t>
            </a:r>
          </a:p>
          <a:p>
            <a:pPr marL="742950" lvl="1" indent="-285750">
              <a:buFont typeface="Arial" panose="020B0604020202020204" pitchFamily="34" charset="0"/>
              <a:buChar char="•"/>
            </a:pPr>
            <a:r>
              <a:rPr lang="en-US" sz="1400">
                <a:solidFill>
                  <a:schemeClr val="tx2"/>
                </a:solidFill>
              </a:rPr>
              <a:t>FOXTROT_UNIT2</a:t>
            </a:r>
          </a:p>
          <a:p>
            <a:pPr marL="742950" lvl="1" indent="-285750">
              <a:buFont typeface="Arial" panose="020B0604020202020204" pitchFamily="34" charset="0"/>
              <a:buChar char="•"/>
            </a:pPr>
            <a:r>
              <a:rPr lang="en-US" sz="1400">
                <a:solidFill>
                  <a:schemeClr val="tx2"/>
                </a:solidFill>
              </a:rPr>
              <a:t>FOXTROT_UNIT3</a:t>
            </a:r>
          </a:p>
          <a:p>
            <a:pPr marL="285750" indent="-285750">
              <a:buFont typeface="Arial" panose="020B0604020202020204" pitchFamily="34" charset="0"/>
              <a:buChar char="‒"/>
            </a:pPr>
            <a:endParaRPr lang="en-US" sz="1400">
              <a:solidFill>
                <a:schemeClr val="tx2"/>
              </a:solidFill>
            </a:endParaRPr>
          </a:p>
          <a:p>
            <a:pPr marL="285750" indent="-285750">
              <a:buFont typeface="Arial" panose="020B0604020202020204" pitchFamily="34" charset="0"/>
              <a:buChar char="‒"/>
            </a:pPr>
            <a:r>
              <a:rPr lang="en-US" sz="1400">
                <a:solidFill>
                  <a:schemeClr val="tx2"/>
                </a:solidFill>
              </a:rPr>
              <a:t> (2023-08-10 16:00 - 2023-08-10 20:10); 50 Intervals:</a:t>
            </a:r>
          </a:p>
          <a:p>
            <a:pPr marL="742950" lvl="1" indent="-285750">
              <a:buFont typeface="Arial" panose="020B0604020202020204" pitchFamily="34" charset="0"/>
              <a:buChar char="•"/>
            </a:pPr>
            <a:r>
              <a:rPr lang="en-US" sz="1400">
                <a:solidFill>
                  <a:schemeClr val="tx2"/>
                </a:solidFill>
              </a:rPr>
              <a:t>KARAKAW1_UNIT2</a:t>
            </a:r>
          </a:p>
          <a:p>
            <a:pPr marL="742950" lvl="1" indent="-285750">
              <a:buFont typeface="Arial" panose="020B0604020202020204" pitchFamily="34" charset="0"/>
              <a:buChar char="•"/>
            </a:pPr>
            <a:r>
              <a:rPr lang="en-US" sz="1400">
                <a:solidFill>
                  <a:schemeClr val="tx2"/>
                </a:solidFill>
              </a:rPr>
              <a:t>KARAKAW2_UNIT3</a:t>
            </a:r>
          </a:p>
          <a:p>
            <a:pPr marL="285750" indent="-285750">
              <a:buFont typeface="Arial" panose="020B0604020202020204" pitchFamily="34" charset="0"/>
              <a:buChar char="‒"/>
            </a:pPr>
            <a:endParaRPr lang="en-US" sz="1400">
              <a:solidFill>
                <a:schemeClr val="tx2"/>
              </a:solidFill>
            </a:endParaRPr>
          </a:p>
          <a:p>
            <a:pPr marL="285750" indent="-285750">
              <a:buFont typeface="Arial" panose="020B0604020202020204" pitchFamily="34" charset="0"/>
              <a:buChar char="‒"/>
            </a:pPr>
            <a:r>
              <a:rPr lang="en-US" sz="1400">
                <a:solidFill>
                  <a:schemeClr val="tx2"/>
                </a:solidFill>
              </a:rPr>
              <a:t> (2023-08-10 16:05 - 2023-08-10 20:00); 48 Intervals:</a:t>
            </a:r>
          </a:p>
          <a:p>
            <a:pPr marL="742950" lvl="1" indent="-285750">
              <a:buFont typeface="Arial" panose="020B0604020202020204" pitchFamily="34" charset="0"/>
              <a:buChar char="•"/>
            </a:pPr>
            <a:r>
              <a:rPr lang="en-US" sz="1400">
                <a:solidFill>
                  <a:schemeClr val="tx2"/>
                </a:solidFill>
              </a:rPr>
              <a:t>SANMIGL_G1</a:t>
            </a:r>
          </a:p>
        </p:txBody>
      </p:sp>
    </p:spTree>
    <p:extLst>
      <p:ext uri="{BB962C8B-B14F-4D97-AF65-F5344CB8AC3E}">
        <p14:creationId xmlns:p14="http://schemas.microsoft.com/office/powerpoint/2010/main" val="1326419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C11C9-CE72-E2A7-6EFD-918A1DD603C7}"/>
              </a:ext>
            </a:extLst>
          </p:cNvPr>
          <p:cNvSpPr>
            <a:spLocks noGrp="1"/>
          </p:cNvSpPr>
          <p:nvPr>
            <p:ph type="title"/>
          </p:nvPr>
        </p:nvSpPr>
        <p:spPr>
          <a:xfrm>
            <a:off x="381000" y="243682"/>
            <a:ext cx="8458200" cy="537553"/>
          </a:xfrm>
        </p:spPr>
        <p:txBody>
          <a:bodyPr/>
          <a:lstStyle/>
          <a:p>
            <a:r>
              <a:rPr lang="en-US" altLang="en-US" sz="2400"/>
              <a:t>Manual Override Driver – DELMSAN5 		08/11/2023</a:t>
            </a:r>
            <a:endParaRPr lang="en-US" sz="2400"/>
          </a:p>
        </p:txBody>
      </p:sp>
      <p:sp>
        <p:nvSpPr>
          <p:cNvPr id="4" name="Slide Number Placeholder 3">
            <a:extLst>
              <a:ext uri="{FF2B5EF4-FFF2-40B4-BE49-F238E27FC236}">
                <a16:creationId xmlns:a16="http://schemas.microsoft.com/office/drawing/2014/main" id="{1AA11688-C2E2-610B-F33B-79D2A83457FD}"/>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6" name="TextBox 5">
            <a:extLst>
              <a:ext uri="{FF2B5EF4-FFF2-40B4-BE49-F238E27FC236}">
                <a16:creationId xmlns:a16="http://schemas.microsoft.com/office/drawing/2014/main" id="{8C30A503-5C2A-B05C-04C1-CBFDA601D90C}"/>
              </a:ext>
            </a:extLst>
          </p:cNvPr>
          <p:cNvSpPr txBox="1"/>
          <p:nvPr/>
        </p:nvSpPr>
        <p:spPr>
          <a:xfrm>
            <a:off x="228600" y="781235"/>
            <a:ext cx="8534400" cy="2462213"/>
          </a:xfrm>
          <a:prstGeom prst="rect">
            <a:avLst/>
          </a:prstGeom>
          <a:noFill/>
        </p:spPr>
        <p:txBody>
          <a:bodyPr wrap="square" rtlCol="0">
            <a:spAutoFit/>
          </a:bodyPr>
          <a:lstStyle/>
          <a:p>
            <a:pPr marL="285750" indent="-285750">
              <a:buFont typeface="Arial" panose="020B0604020202020204" pitchFamily="34" charset="0"/>
              <a:buChar char="‒"/>
            </a:pPr>
            <a:r>
              <a:rPr lang="en-US" sz="1400">
                <a:solidFill>
                  <a:schemeClr val="tx2"/>
                </a:solidFill>
              </a:rPr>
              <a:t> (2023-08-11 18:05 - 2023-08-11 19:50); 21 Intervals:</a:t>
            </a:r>
          </a:p>
          <a:p>
            <a:pPr marL="742950" lvl="1" indent="-285750">
              <a:buFont typeface="Arial" panose="020B0604020202020204" pitchFamily="34" charset="0"/>
              <a:buChar char="•"/>
            </a:pPr>
            <a:r>
              <a:rPr lang="en-US" sz="1400">
                <a:solidFill>
                  <a:schemeClr val="tx2"/>
                </a:solidFill>
              </a:rPr>
              <a:t>FOXTROT_UNIT1</a:t>
            </a:r>
          </a:p>
          <a:p>
            <a:pPr marL="742950" lvl="1" indent="-285750">
              <a:buFont typeface="Arial" panose="020B0604020202020204" pitchFamily="34" charset="0"/>
              <a:buChar char="•"/>
            </a:pPr>
            <a:r>
              <a:rPr lang="en-US" sz="1400">
                <a:solidFill>
                  <a:schemeClr val="tx2"/>
                </a:solidFill>
              </a:rPr>
              <a:t>FOXTROT_UNIT2</a:t>
            </a:r>
          </a:p>
          <a:p>
            <a:pPr marL="742950" lvl="1" indent="-285750">
              <a:buFont typeface="Arial" panose="020B0604020202020204" pitchFamily="34" charset="0"/>
              <a:buChar char="•"/>
            </a:pPr>
            <a:r>
              <a:rPr lang="en-US" sz="1400">
                <a:solidFill>
                  <a:schemeClr val="tx2"/>
                </a:solidFill>
              </a:rPr>
              <a:t>FOXTROT_UNIT3</a:t>
            </a:r>
          </a:p>
          <a:p>
            <a:pPr marL="285750" indent="-285750">
              <a:buFont typeface="Arial" panose="020B0604020202020204" pitchFamily="34" charset="0"/>
              <a:buChar char="‒"/>
            </a:pPr>
            <a:endParaRPr lang="en-US" sz="1400">
              <a:solidFill>
                <a:schemeClr val="tx2"/>
              </a:solidFill>
            </a:endParaRPr>
          </a:p>
          <a:p>
            <a:pPr marL="285750" indent="-285750">
              <a:buFont typeface="Arial" panose="020B0604020202020204" pitchFamily="34" charset="0"/>
              <a:buChar char="‒"/>
            </a:pPr>
            <a:r>
              <a:rPr lang="en-US" sz="1400">
                <a:solidFill>
                  <a:schemeClr val="tx2"/>
                </a:solidFill>
              </a:rPr>
              <a:t> (2023-08-11 18:10 - 2023-08-11 19:50); 20 Intervals:</a:t>
            </a:r>
          </a:p>
          <a:p>
            <a:pPr marL="742950" lvl="1" indent="-285750">
              <a:buFont typeface="Arial" panose="020B0604020202020204" pitchFamily="34" charset="0"/>
              <a:buChar char="•"/>
            </a:pPr>
            <a:r>
              <a:rPr lang="en-US" sz="1400">
                <a:solidFill>
                  <a:schemeClr val="tx2"/>
                </a:solidFill>
              </a:rPr>
              <a:t>ALGODON_UNIT1</a:t>
            </a:r>
          </a:p>
          <a:p>
            <a:pPr marL="742950" lvl="1" indent="-285750">
              <a:buFont typeface="Arial" panose="020B0604020202020204" pitchFamily="34" charset="0"/>
              <a:buChar char="•"/>
            </a:pPr>
            <a:r>
              <a:rPr lang="en-US" sz="1400">
                <a:solidFill>
                  <a:schemeClr val="tx2"/>
                </a:solidFill>
              </a:rPr>
              <a:t>ALGODON_UNIT2</a:t>
            </a:r>
          </a:p>
          <a:p>
            <a:pPr marL="742950" lvl="1" indent="-285750">
              <a:buFont typeface="Arial" panose="020B0604020202020204" pitchFamily="34" charset="0"/>
              <a:buChar char="•"/>
            </a:pPr>
            <a:r>
              <a:rPr lang="en-US" sz="1400">
                <a:solidFill>
                  <a:schemeClr val="tx2"/>
                </a:solidFill>
              </a:rPr>
              <a:t>KARAKAW1_UNIT2</a:t>
            </a:r>
          </a:p>
          <a:p>
            <a:pPr marL="742950" lvl="1" indent="-285750">
              <a:buFont typeface="Arial" panose="020B0604020202020204" pitchFamily="34" charset="0"/>
              <a:buChar char="•"/>
            </a:pPr>
            <a:r>
              <a:rPr lang="en-US" sz="1400">
                <a:solidFill>
                  <a:schemeClr val="tx2"/>
                </a:solidFill>
              </a:rPr>
              <a:t>KARAKAW2_UNIT3</a:t>
            </a:r>
          </a:p>
          <a:p>
            <a:pPr marL="742950" lvl="1" indent="-285750">
              <a:buFont typeface="Arial" panose="020B0604020202020204" pitchFamily="34" charset="0"/>
              <a:buChar char="•"/>
            </a:pPr>
            <a:r>
              <a:rPr lang="en-US" sz="1400">
                <a:solidFill>
                  <a:schemeClr val="tx2"/>
                </a:solidFill>
              </a:rPr>
              <a:t>SANMIGL_G1</a:t>
            </a:r>
          </a:p>
        </p:txBody>
      </p:sp>
    </p:spTree>
    <p:extLst>
      <p:ext uri="{BB962C8B-B14F-4D97-AF65-F5344CB8AC3E}">
        <p14:creationId xmlns:p14="http://schemas.microsoft.com/office/powerpoint/2010/main" val="1714744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C11C9-CE72-E2A7-6EFD-918A1DD603C7}"/>
              </a:ext>
            </a:extLst>
          </p:cNvPr>
          <p:cNvSpPr>
            <a:spLocks noGrp="1"/>
          </p:cNvSpPr>
          <p:nvPr>
            <p:ph type="title"/>
          </p:nvPr>
        </p:nvSpPr>
        <p:spPr>
          <a:xfrm>
            <a:off x="381000" y="243682"/>
            <a:ext cx="8458200" cy="537553"/>
          </a:xfrm>
        </p:spPr>
        <p:txBody>
          <a:bodyPr/>
          <a:lstStyle/>
          <a:p>
            <a:r>
              <a:rPr lang="en-US" altLang="en-US" sz="2400"/>
              <a:t>Manual Override Driver – DELMSAN5		08/17/2023</a:t>
            </a:r>
            <a:endParaRPr lang="en-US" sz="2400"/>
          </a:p>
        </p:txBody>
      </p:sp>
      <p:sp>
        <p:nvSpPr>
          <p:cNvPr id="4" name="Slide Number Placeholder 3">
            <a:extLst>
              <a:ext uri="{FF2B5EF4-FFF2-40B4-BE49-F238E27FC236}">
                <a16:creationId xmlns:a16="http://schemas.microsoft.com/office/drawing/2014/main" id="{1AA11688-C2E2-610B-F33B-79D2A83457FD}"/>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6" name="TextBox 5">
            <a:extLst>
              <a:ext uri="{FF2B5EF4-FFF2-40B4-BE49-F238E27FC236}">
                <a16:creationId xmlns:a16="http://schemas.microsoft.com/office/drawing/2014/main" id="{8C30A503-5C2A-B05C-04C1-CBFDA601D90C}"/>
              </a:ext>
            </a:extLst>
          </p:cNvPr>
          <p:cNvSpPr txBox="1"/>
          <p:nvPr/>
        </p:nvSpPr>
        <p:spPr>
          <a:xfrm>
            <a:off x="228600" y="781235"/>
            <a:ext cx="8534400" cy="5047536"/>
          </a:xfrm>
          <a:prstGeom prst="rect">
            <a:avLst/>
          </a:prstGeom>
          <a:noFill/>
        </p:spPr>
        <p:txBody>
          <a:bodyPr wrap="square" rtlCol="0">
            <a:spAutoFit/>
          </a:bodyPr>
          <a:lstStyle/>
          <a:p>
            <a:pPr marL="285750" indent="-285750">
              <a:buFont typeface="Arial" panose="020B0604020202020204" pitchFamily="34" charset="0"/>
              <a:buChar char="‒"/>
            </a:pPr>
            <a:r>
              <a:rPr lang="en-US" sz="1400">
                <a:solidFill>
                  <a:schemeClr val="tx2"/>
                </a:solidFill>
              </a:rPr>
              <a:t> (2023-08-17 19:00 - 2023-08-17 20:32); 19 Intervals:</a:t>
            </a:r>
          </a:p>
          <a:p>
            <a:pPr marL="742950" lvl="1" indent="-285750">
              <a:buFont typeface="Arial" panose="020B0604020202020204" pitchFamily="34" charset="0"/>
              <a:buChar char="•"/>
            </a:pPr>
            <a:r>
              <a:rPr lang="en-US" sz="1400">
                <a:solidFill>
                  <a:schemeClr val="tx2"/>
                </a:solidFill>
              </a:rPr>
              <a:t>ALGODON_UNIT1</a:t>
            </a:r>
          </a:p>
          <a:p>
            <a:pPr marL="742950" lvl="1" indent="-285750">
              <a:buFont typeface="Arial" panose="020B0604020202020204" pitchFamily="34" charset="0"/>
              <a:buChar char="•"/>
            </a:pPr>
            <a:r>
              <a:rPr lang="en-US" sz="1400">
                <a:solidFill>
                  <a:schemeClr val="tx2"/>
                </a:solidFill>
              </a:rPr>
              <a:t>ALGODON_UNIT2</a:t>
            </a:r>
          </a:p>
          <a:p>
            <a:pPr marL="742950" lvl="1" indent="-285750">
              <a:buFont typeface="Arial" panose="020B0604020202020204" pitchFamily="34" charset="0"/>
              <a:buChar char="•"/>
            </a:pPr>
            <a:r>
              <a:rPr lang="en-US" sz="1400">
                <a:solidFill>
                  <a:schemeClr val="tx2"/>
                </a:solidFill>
              </a:rPr>
              <a:t>BRIGHTSD_UNIT1</a:t>
            </a:r>
          </a:p>
          <a:p>
            <a:pPr marL="742950" lvl="1" indent="-285750">
              <a:buFont typeface="Arial" panose="020B0604020202020204" pitchFamily="34" charset="0"/>
              <a:buChar char="•"/>
            </a:pPr>
            <a:r>
              <a:rPr lang="en-US" sz="1400">
                <a:solidFill>
                  <a:schemeClr val="tx2"/>
                </a:solidFill>
              </a:rPr>
              <a:t>FOXTROT_UNIT1</a:t>
            </a:r>
          </a:p>
          <a:p>
            <a:pPr marL="742950" lvl="1" indent="-285750">
              <a:buFont typeface="Arial" panose="020B0604020202020204" pitchFamily="34" charset="0"/>
              <a:buChar char="•"/>
            </a:pPr>
            <a:r>
              <a:rPr lang="en-US" sz="1400">
                <a:solidFill>
                  <a:schemeClr val="tx2"/>
                </a:solidFill>
              </a:rPr>
              <a:t>FOXTROT_UNIT2</a:t>
            </a:r>
          </a:p>
          <a:p>
            <a:pPr marL="742950" lvl="1" indent="-285750">
              <a:buFont typeface="Arial" panose="020B0604020202020204" pitchFamily="34" charset="0"/>
              <a:buChar char="•"/>
            </a:pPr>
            <a:r>
              <a:rPr lang="en-US" sz="1400">
                <a:solidFill>
                  <a:schemeClr val="tx2"/>
                </a:solidFill>
              </a:rPr>
              <a:t>FOXTROT_UNIT3</a:t>
            </a:r>
          </a:p>
          <a:p>
            <a:pPr marL="742950" lvl="1" indent="-285750">
              <a:buFont typeface="Arial" panose="020B0604020202020204" pitchFamily="34" charset="0"/>
              <a:buChar char="•"/>
            </a:pPr>
            <a:r>
              <a:rPr lang="en-US" sz="1400">
                <a:solidFill>
                  <a:schemeClr val="tx2"/>
                </a:solidFill>
              </a:rPr>
              <a:t>KARAKAW1_UNIT2</a:t>
            </a:r>
          </a:p>
          <a:p>
            <a:pPr marL="742950" lvl="1" indent="-285750">
              <a:buFont typeface="Arial" panose="020B0604020202020204" pitchFamily="34" charset="0"/>
              <a:buChar char="•"/>
            </a:pPr>
            <a:r>
              <a:rPr lang="en-US" sz="1400">
                <a:solidFill>
                  <a:schemeClr val="tx2"/>
                </a:solidFill>
              </a:rPr>
              <a:t>KARAKAW2_UNIT3</a:t>
            </a:r>
          </a:p>
          <a:p>
            <a:pPr marL="742950" lvl="1" indent="-285750">
              <a:buFont typeface="Arial" panose="020B0604020202020204" pitchFamily="34" charset="0"/>
              <a:buChar char="•"/>
            </a:pPr>
            <a:r>
              <a:rPr lang="en-US" sz="1400">
                <a:solidFill>
                  <a:schemeClr val="tx2"/>
                </a:solidFill>
              </a:rPr>
              <a:t>RELOJ_UNIT1</a:t>
            </a:r>
          </a:p>
          <a:p>
            <a:pPr marL="742950" lvl="1" indent="-285750">
              <a:buFont typeface="Arial" panose="020B0604020202020204" pitchFamily="34" charset="0"/>
              <a:buChar char="•"/>
            </a:pPr>
            <a:r>
              <a:rPr lang="en-US" sz="1400">
                <a:solidFill>
                  <a:schemeClr val="tx2"/>
                </a:solidFill>
              </a:rPr>
              <a:t>RELOJ_UNIT2</a:t>
            </a:r>
          </a:p>
          <a:p>
            <a:pPr marL="742950" lvl="1" indent="-285750">
              <a:buFont typeface="Arial" panose="020B0604020202020204" pitchFamily="34" charset="0"/>
              <a:buChar char="•"/>
            </a:pPr>
            <a:r>
              <a:rPr lang="en-US" sz="1400">
                <a:solidFill>
                  <a:schemeClr val="tx2"/>
                </a:solidFill>
              </a:rPr>
              <a:t>RELOJ_UNIT3</a:t>
            </a:r>
          </a:p>
          <a:p>
            <a:pPr marL="285750" indent="-285750">
              <a:buFont typeface="Arial" panose="020B0604020202020204" pitchFamily="34" charset="0"/>
              <a:buChar char="‒"/>
            </a:pPr>
            <a:endParaRPr lang="en-US" sz="1400">
              <a:solidFill>
                <a:schemeClr val="tx2"/>
              </a:solidFill>
            </a:endParaRPr>
          </a:p>
          <a:p>
            <a:pPr marL="285750" indent="-285750">
              <a:buFont typeface="Arial" panose="020B0604020202020204" pitchFamily="34" charset="0"/>
              <a:buChar char="‒"/>
            </a:pPr>
            <a:r>
              <a:rPr lang="en-US" sz="1400">
                <a:solidFill>
                  <a:schemeClr val="tx2"/>
                </a:solidFill>
              </a:rPr>
              <a:t> (2023-08-17 19:05 - 2023-08-17 20:32); 18 Intervals:</a:t>
            </a:r>
          </a:p>
          <a:p>
            <a:pPr marL="742950" lvl="1" indent="-285750">
              <a:buFont typeface="Arial" panose="020B0604020202020204" pitchFamily="34" charset="0"/>
              <a:buChar char="•"/>
            </a:pPr>
            <a:r>
              <a:rPr lang="en-US" sz="1400">
                <a:solidFill>
                  <a:schemeClr val="tx2"/>
                </a:solidFill>
              </a:rPr>
              <a:t>CORAZON_UNIT1</a:t>
            </a:r>
          </a:p>
          <a:p>
            <a:pPr marL="285750" indent="-285750">
              <a:buFont typeface="Arial" panose="020B0604020202020204" pitchFamily="34" charset="0"/>
              <a:buChar char="‒"/>
            </a:pPr>
            <a:endParaRPr lang="en-US" sz="1400">
              <a:solidFill>
                <a:schemeClr val="tx2"/>
              </a:solidFill>
            </a:endParaRPr>
          </a:p>
          <a:p>
            <a:pPr marL="285750" indent="-285750">
              <a:buFont typeface="Arial" panose="020B0604020202020204" pitchFamily="34" charset="0"/>
              <a:buChar char="‒"/>
            </a:pPr>
            <a:r>
              <a:rPr lang="en-US" sz="1400">
                <a:solidFill>
                  <a:schemeClr val="tx2"/>
                </a:solidFill>
              </a:rPr>
              <a:t> (2023-08-17 19:05 - 2023-08-17 20:35); 18 Intervals:</a:t>
            </a:r>
          </a:p>
          <a:p>
            <a:pPr marL="742950" lvl="1" indent="-285750">
              <a:buFont typeface="Arial" panose="020B0604020202020204" pitchFamily="34" charset="0"/>
              <a:buChar char="•"/>
            </a:pPr>
            <a:r>
              <a:rPr lang="en-US" sz="1400">
                <a:solidFill>
                  <a:schemeClr val="tx2"/>
                </a:solidFill>
              </a:rPr>
              <a:t>TORR_UNIT1_25</a:t>
            </a:r>
          </a:p>
          <a:p>
            <a:pPr marL="742950" lvl="1" indent="-285750">
              <a:buFont typeface="Arial" panose="020B0604020202020204" pitchFamily="34" charset="0"/>
              <a:buChar char="•"/>
            </a:pPr>
            <a:r>
              <a:rPr lang="en-US" sz="1400">
                <a:solidFill>
                  <a:schemeClr val="tx2"/>
                </a:solidFill>
              </a:rPr>
              <a:t>TORR_UNIT2_23</a:t>
            </a:r>
          </a:p>
          <a:p>
            <a:pPr marL="742950" lvl="1" indent="-285750">
              <a:buFont typeface="Arial" panose="020B0604020202020204" pitchFamily="34" charset="0"/>
              <a:buChar char="•"/>
            </a:pPr>
            <a:r>
              <a:rPr lang="en-US" sz="1400">
                <a:solidFill>
                  <a:schemeClr val="tx2"/>
                </a:solidFill>
              </a:rPr>
              <a:t>TORR_UNIT2_25</a:t>
            </a:r>
          </a:p>
          <a:p>
            <a:pPr marL="285750" indent="-285750">
              <a:buFont typeface="Arial" panose="020B0604020202020204" pitchFamily="34" charset="0"/>
              <a:buChar char="‒"/>
            </a:pPr>
            <a:endParaRPr lang="en-US" sz="1400">
              <a:solidFill>
                <a:schemeClr val="tx2"/>
              </a:solidFill>
            </a:endParaRPr>
          </a:p>
          <a:p>
            <a:pPr marL="285750" indent="-285750">
              <a:buFont typeface="Arial" panose="020B0604020202020204" pitchFamily="34" charset="0"/>
              <a:buChar char="‒"/>
            </a:pPr>
            <a:r>
              <a:rPr lang="en-US" sz="1400">
                <a:solidFill>
                  <a:schemeClr val="tx2"/>
                </a:solidFill>
              </a:rPr>
              <a:t> (2023-08-17 19:15 - 2023-08-17 20:35); 16 Intervals:</a:t>
            </a:r>
          </a:p>
          <a:p>
            <a:pPr marL="742950" lvl="1" indent="-285750">
              <a:buFont typeface="Arial" panose="020B0604020202020204" pitchFamily="34" charset="0"/>
              <a:buChar char="•"/>
            </a:pPr>
            <a:r>
              <a:rPr lang="en-US" sz="1400">
                <a:solidFill>
                  <a:schemeClr val="tx2"/>
                </a:solidFill>
              </a:rPr>
              <a:t>SANMIGL_G1</a:t>
            </a:r>
          </a:p>
        </p:txBody>
      </p:sp>
    </p:spTree>
    <p:extLst>
      <p:ext uri="{BB962C8B-B14F-4D97-AF65-F5344CB8AC3E}">
        <p14:creationId xmlns:p14="http://schemas.microsoft.com/office/powerpoint/2010/main" val="24961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C11C9-CE72-E2A7-6EFD-918A1DD603C7}"/>
              </a:ext>
            </a:extLst>
          </p:cNvPr>
          <p:cNvSpPr>
            <a:spLocks noGrp="1"/>
          </p:cNvSpPr>
          <p:nvPr>
            <p:ph type="title"/>
          </p:nvPr>
        </p:nvSpPr>
        <p:spPr>
          <a:xfrm>
            <a:off x="381000" y="243682"/>
            <a:ext cx="8458200" cy="537553"/>
          </a:xfrm>
        </p:spPr>
        <p:txBody>
          <a:bodyPr/>
          <a:lstStyle/>
          <a:p>
            <a:r>
              <a:rPr lang="en-US" altLang="en-US" sz="2400"/>
              <a:t>Manual Override Driver – DELMSAN5		09/06/2023</a:t>
            </a:r>
            <a:endParaRPr lang="en-US" sz="2400"/>
          </a:p>
        </p:txBody>
      </p:sp>
      <p:sp>
        <p:nvSpPr>
          <p:cNvPr id="4" name="Slide Number Placeholder 3">
            <a:extLst>
              <a:ext uri="{FF2B5EF4-FFF2-40B4-BE49-F238E27FC236}">
                <a16:creationId xmlns:a16="http://schemas.microsoft.com/office/drawing/2014/main" id="{1AA11688-C2E2-610B-F33B-79D2A83457FD}"/>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6" name="TextBox 5">
            <a:extLst>
              <a:ext uri="{FF2B5EF4-FFF2-40B4-BE49-F238E27FC236}">
                <a16:creationId xmlns:a16="http://schemas.microsoft.com/office/drawing/2014/main" id="{8C30A503-5C2A-B05C-04C1-CBFDA601D90C}"/>
              </a:ext>
            </a:extLst>
          </p:cNvPr>
          <p:cNvSpPr txBox="1"/>
          <p:nvPr/>
        </p:nvSpPr>
        <p:spPr>
          <a:xfrm>
            <a:off x="228600" y="774939"/>
            <a:ext cx="8534400" cy="5509200"/>
          </a:xfrm>
          <a:prstGeom prst="rect">
            <a:avLst/>
          </a:prstGeom>
          <a:noFill/>
        </p:spPr>
        <p:txBody>
          <a:bodyPr wrap="square" rtlCol="0">
            <a:spAutoFit/>
          </a:bodyPr>
          <a:lstStyle/>
          <a:p>
            <a:pPr marL="285750" indent="-285750">
              <a:buFont typeface="Arial" panose="020B0604020202020204" pitchFamily="34" charset="0"/>
              <a:buChar char="‒"/>
            </a:pPr>
            <a:r>
              <a:rPr lang="en-US" sz="1400">
                <a:solidFill>
                  <a:schemeClr val="tx2"/>
                </a:solidFill>
              </a:rPr>
              <a:t> (2023-09-06 18:40 - 2023-09-06 20:30); 23 Intervals:</a:t>
            </a:r>
          </a:p>
          <a:p>
            <a:pPr marL="742950" lvl="1" indent="-285750">
              <a:buFont typeface="Arial" panose="020B0604020202020204" pitchFamily="34" charset="0"/>
              <a:buChar char="•"/>
            </a:pPr>
            <a:r>
              <a:rPr lang="en-US" sz="1400">
                <a:solidFill>
                  <a:schemeClr val="tx2"/>
                </a:solidFill>
              </a:rPr>
              <a:t>FOXTROT_UNIT1</a:t>
            </a:r>
          </a:p>
          <a:p>
            <a:pPr marL="742950" lvl="1" indent="-285750">
              <a:buFont typeface="Arial" panose="020B0604020202020204" pitchFamily="34" charset="0"/>
              <a:buChar char="•"/>
            </a:pPr>
            <a:r>
              <a:rPr lang="en-US" sz="1400">
                <a:solidFill>
                  <a:schemeClr val="tx2"/>
                </a:solidFill>
              </a:rPr>
              <a:t>FOXTROT_UNIT2</a:t>
            </a:r>
          </a:p>
          <a:p>
            <a:pPr marL="742950" lvl="1" indent="-285750">
              <a:buFont typeface="Arial" panose="020B0604020202020204" pitchFamily="34" charset="0"/>
              <a:buChar char="•"/>
            </a:pPr>
            <a:r>
              <a:rPr lang="en-US" sz="1400">
                <a:solidFill>
                  <a:schemeClr val="tx2"/>
                </a:solidFill>
              </a:rPr>
              <a:t>FOXTROT_UNIT3</a:t>
            </a:r>
          </a:p>
          <a:p>
            <a:pPr marL="285750" indent="-285750">
              <a:buFont typeface="Arial" panose="020B0604020202020204" pitchFamily="34" charset="0"/>
              <a:buChar char="‒"/>
            </a:pPr>
            <a:endParaRPr lang="en-US" sz="1400">
              <a:solidFill>
                <a:schemeClr val="tx2"/>
              </a:solidFill>
            </a:endParaRPr>
          </a:p>
          <a:p>
            <a:pPr marL="285750" indent="-285750">
              <a:buFont typeface="Arial" panose="020B0604020202020204" pitchFamily="34" charset="0"/>
              <a:buChar char="‒"/>
            </a:pPr>
            <a:r>
              <a:rPr lang="en-US" sz="1400">
                <a:solidFill>
                  <a:schemeClr val="tx2"/>
                </a:solidFill>
              </a:rPr>
              <a:t> (2023-09-06 18:45 - 2023-09-06 19:45); 13 Intervals:</a:t>
            </a:r>
          </a:p>
          <a:p>
            <a:pPr marL="742950" lvl="1" indent="-285750">
              <a:buFont typeface="Arial" panose="020B0604020202020204" pitchFamily="34" charset="0"/>
              <a:buChar char="•"/>
            </a:pPr>
            <a:r>
              <a:rPr lang="en-US" sz="1400">
                <a:solidFill>
                  <a:schemeClr val="tx2"/>
                </a:solidFill>
              </a:rPr>
              <a:t>SANMIGL_G1</a:t>
            </a:r>
          </a:p>
          <a:p>
            <a:pPr marL="285750" indent="-285750">
              <a:buFont typeface="Arial" panose="020B0604020202020204" pitchFamily="34" charset="0"/>
              <a:buChar char="‒"/>
            </a:pPr>
            <a:endParaRPr lang="en-US" sz="1400">
              <a:solidFill>
                <a:schemeClr val="tx2"/>
              </a:solidFill>
            </a:endParaRPr>
          </a:p>
          <a:p>
            <a:pPr marL="285750" indent="-285750">
              <a:buFont typeface="Arial" panose="020B0604020202020204" pitchFamily="34" charset="0"/>
              <a:buChar char="‒"/>
            </a:pPr>
            <a:r>
              <a:rPr lang="en-US" sz="1400">
                <a:solidFill>
                  <a:schemeClr val="tx2"/>
                </a:solidFill>
              </a:rPr>
              <a:t> (2023-09-06 18:45 - 2023-09-06 20:25); 21 Intervals:</a:t>
            </a:r>
          </a:p>
          <a:p>
            <a:pPr marL="742950" lvl="1" indent="-285750">
              <a:buFont typeface="Arial" panose="020B0604020202020204" pitchFamily="34" charset="0"/>
              <a:buChar char="•"/>
            </a:pPr>
            <a:r>
              <a:rPr lang="en-US" sz="1400">
                <a:solidFill>
                  <a:schemeClr val="tx2"/>
                </a:solidFill>
              </a:rPr>
              <a:t>ALGODON_UNIT1</a:t>
            </a:r>
          </a:p>
          <a:p>
            <a:pPr marL="742950" lvl="1" indent="-285750">
              <a:buFont typeface="Arial" panose="020B0604020202020204" pitchFamily="34" charset="0"/>
              <a:buChar char="•"/>
            </a:pPr>
            <a:r>
              <a:rPr lang="en-US" sz="1400">
                <a:solidFill>
                  <a:schemeClr val="tx2"/>
                </a:solidFill>
              </a:rPr>
              <a:t>ALGODON_UNIT2</a:t>
            </a:r>
          </a:p>
          <a:p>
            <a:pPr marL="742950" lvl="1" indent="-285750">
              <a:buFont typeface="Arial" panose="020B0604020202020204" pitchFamily="34" charset="0"/>
              <a:buChar char="•"/>
            </a:pPr>
            <a:r>
              <a:rPr lang="en-US" sz="1400">
                <a:solidFill>
                  <a:schemeClr val="tx2"/>
                </a:solidFill>
              </a:rPr>
              <a:t>CORAZON_UNIT1</a:t>
            </a:r>
          </a:p>
          <a:p>
            <a:pPr marL="742950" lvl="1" indent="-285750">
              <a:buFont typeface="Arial" panose="020B0604020202020204" pitchFamily="34" charset="0"/>
              <a:buChar char="•"/>
            </a:pPr>
            <a:r>
              <a:rPr lang="en-US" sz="1400">
                <a:solidFill>
                  <a:schemeClr val="tx2"/>
                </a:solidFill>
              </a:rPr>
              <a:t>KARAKAW1_UNIT2</a:t>
            </a:r>
          </a:p>
          <a:p>
            <a:pPr marL="742950" lvl="1" indent="-285750">
              <a:buFont typeface="Arial" panose="020B0604020202020204" pitchFamily="34" charset="0"/>
              <a:buChar char="•"/>
            </a:pPr>
            <a:r>
              <a:rPr lang="en-US" sz="1400">
                <a:solidFill>
                  <a:schemeClr val="tx2"/>
                </a:solidFill>
              </a:rPr>
              <a:t>KARAKAW2_UNIT3</a:t>
            </a:r>
          </a:p>
          <a:p>
            <a:pPr marL="285750" indent="-285750">
              <a:buFont typeface="Arial" panose="020B0604020202020204" pitchFamily="34" charset="0"/>
              <a:buChar char="‒"/>
            </a:pPr>
            <a:endParaRPr lang="en-US" sz="1400">
              <a:solidFill>
                <a:schemeClr val="tx2"/>
              </a:solidFill>
            </a:endParaRPr>
          </a:p>
          <a:p>
            <a:pPr marL="285750" indent="-285750">
              <a:buFont typeface="Arial" panose="020B0604020202020204" pitchFamily="34" charset="0"/>
              <a:buChar char="‒"/>
            </a:pPr>
            <a:r>
              <a:rPr lang="en-US" sz="1400">
                <a:solidFill>
                  <a:schemeClr val="tx2"/>
                </a:solidFill>
              </a:rPr>
              <a:t> (2023-09-06 18:50 - 2023-09-06 19:25); 8 Intervals:</a:t>
            </a:r>
          </a:p>
          <a:p>
            <a:pPr marL="742950" lvl="1" indent="-285750">
              <a:buFont typeface="Arial" panose="020B0604020202020204" pitchFamily="34" charset="0"/>
              <a:buChar char="•"/>
            </a:pPr>
            <a:r>
              <a:rPr lang="en-US" sz="1400">
                <a:solidFill>
                  <a:schemeClr val="tx2"/>
                </a:solidFill>
              </a:rPr>
              <a:t>TORR_UNIT1_25</a:t>
            </a:r>
          </a:p>
          <a:p>
            <a:pPr marL="742950" lvl="1" indent="-285750">
              <a:buFont typeface="Arial" panose="020B0604020202020204" pitchFamily="34" charset="0"/>
              <a:buChar char="•"/>
            </a:pPr>
            <a:r>
              <a:rPr lang="en-US" sz="1400">
                <a:solidFill>
                  <a:schemeClr val="tx2"/>
                </a:solidFill>
              </a:rPr>
              <a:t>TORR_UNIT2_23</a:t>
            </a:r>
          </a:p>
          <a:p>
            <a:pPr marL="742950" lvl="1" indent="-285750">
              <a:buFont typeface="Arial" panose="020B0604020202020204" pitchFamily="34" charset="0"/>
              <a:buChar char="•"/>
            </a:pPr>
            <a:r>
              <a:rPr lang="en-US" sz="1400">
                <a:solidFill>
                  <a:schemeClr val="tx2"/>
                </a:solidFill>
              </a:rPr>
              <a:t>TORR_UNIT2_25</a:t>
            </a:r>
          </a:p>
          <a:p>
            <a:pPr marL="285750" indent="-285750">
              <a:buFont typeface="Arial" panose="020B0604020202020204" pitchFamily="34" charset="0"/>
              <a:buChar char="‒"/>
            </a:pPr>
            <a:endParaRPr lang="en-US" sz="1400">
              <a:solidFill>
                <a:schemeClr val="tx2"/>
              </a:solidFill>
            </a:endParaRPr>
          </a:p>
          <a:p>
            <a:pPr marL="285750" indent="-285750">
              <a:buFont typeface="Arial" panose="020B0604020202020204" pitchFamily="34" charset="0"/>
              <a:buChar char="‒"/>
            </a:pPr>
            <a:r>
              <a:rPr lang="en-US" sz="1400">
                <a:solidFill>
                  <a:schemeClr val="tx2"/>
                </a:solidFill>
              </a:rPr>
              <a:t> (2023-09-06 18:50 - 2023-09-06 20:20); 19 Intervals:</a:t>
            </a:r>
          </a:p>
          <a:p>
            <a:pPr marL="742950" lvl="1" indent="-285750">
              <a:buFont typeface="Arial" panose="020B0604020202020204" pitchFamily="34" charset="0"/>
              <a:buChar char="•"/>
            </a:pPr>
            <a:r>
              <a:rPr lang="en-US" sz="1400">
                <a:solidFill>
                  <a:schemeClr val="tx2"/>
                </a:solidFill>
              </a:rPr>
              <a:t>RELOJ_UNIT1</a:t>
            </a:r>
          </a:p>
          <a:p>
            <a:pPr marL="742950" lvl="1" indent="-285750">
              <a:buFont typeface="Arial" panose="020B0604020202020204" pitchFamily="34" charset="0"/>
              <a:buChar char="•"/>
            </a:pPr>
            <a:r>
              <a:rPr lang="en-US" sz="1400">
                <a:solidFill>
                  <a:schemeClr val="tx2"/>
                </a:solidFill>
              </a:rPr>
              <a:t>RELOJ_UNIT2</a:t>
            </a:r>
          </a:p>
          <a:p>
            <a:pPr marL="742950" lvl="1" indent="-285750">
              <a:buFont typeface="Arial" panose="020B0604020202020204" pitchFamily="34" charset="0"/>
              <a:buChar char="•"/>
            </a:pPr>
            <a:r>
              <a:rPr lang="en-US" sz="1400">
                <a:solidFill>
                  <a:schemeClr val="tx2"/>
                </a:solidFill>
              </a:rPr>
              <a:t>RELOJ_UNIT3</a:t>
            </a:r>
          </a:p>
          <a:p>
            <a:endParaRPr lang="en-US" sz="1600"/>
          </a:p>
        </p:txBody>
      </p:sp>
    </p:spTree>
    <p:extLst>
      <p:ext uri="{BB962C8B-B14F-4D97-AF65-F5344CB8AC3E}">
        <p14:creationId xmlns:p14="http://schemas.microsoft.com/office/powerpoint/2010/main" val="1441249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C11C9-CE72-E2A7-6EFD-918A1DD603C7}"/>
              </a:ext>
            </a:extLst>
          </p:cNvPr>
          <p:cNvSpPr>
            <a:spLocks noGrp="1"/>
          </p:cNvSpPr>
          <p:nvPr>
            <p:ph type="title"/>
          </p:nvPr>
        </p:nvSpPr>
        <p:spPr>
          <a:xfrm>
            <a:off x="381000" y="243682"/>
            <a:ext cx="8458200" cy="537553"/>
          </a:xfrm>
        </p:spPr>
        <p:txBody>
          <a:bodyPr/>
          <a:lstStyle/>
          <a:p>
            <a:r>
              <a:rPr lang="en-US" altLang="en-US" sz="2400"/>
              <a:t>Manual Override Driver – DELMSAN5		09/06/2023</a:t>
            </a:r>
            <a:endParaRPr lang="en-US" sz="2400"/>
          </a:p>
        </p:txBody>
      </p:sp>
      <p:sp>
        <p:nvSpPr>
          <p:cNvPr id="4" name="Slide Number Placeholder 3">
            <a:extLst>
              <a:ext uri="{FF2B5EF4-FFF2-40B4-BE49-F238E27FC236}">
                <a16:creationId xmlns:a16="http://schemas.microsoft.com/office/drawing/2014/main" id="{1AA11688-C2E2-610B-F33B-79D2A83457FD}"/>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6" name="TextBox 5">
            <a:extLst>
              <a:ext uri="{FF2B5EF4-FFF2-40B4-BE49-F238E27FC236}">
                <a16:creationId xmlns:a16="http://schemas.microsoft.com/office/drawing/2014/main" id="{8C30A503-5C2A-B05C-04C1-CBFDA601D90C}"/>
              </a:ext>
            </a:extLst>
          </p:cNvPr>
          <p:cNvSpPr txBox="1"/>
          <p:nvPr/>
        </p:nvSpPr>
        <p:spPr>
          <a:xfrm>
            <a:off x="228600" y="781235"/>
            <a:ext cx="8534400" cy="4647426"/>
          </a:xfrm>
          <a:prstGeom prst="rect">
            <a:avLst/>
          </a:prstGeom>
          <a:noFill/>
        </p:spPr>
        <p:txBody>
          <a:bodyPr wrap="square" rtlCol="0">
            <a:spAutoFit/>
          </a:bodyPr>
          <a:lstStyle/>
          <a:p>
            <a:pPr marL="285750" indent="-285750">
              <a:buFont typeface="Arial" panose="020B0604020202020204" pitchFamily="34" charset="0"/>
              <a:buChar char="‒"/>
            </a:pPr>
            <a:r>
              <a:rPr lang="en-US" sz="1400">
                <a:solidFill>
                  <a:schemeClr val="tx2"/>
                </a:solidFill>
              </a:rPr>
              <a:t> (2023-09-06 18:55 - 2023-09-06 19:21); 6 Intervals:</a:t>
            </a:r>
          </a:p>
          <a:p>
            <a:pPr marL="742950" lvl="1" indent="-285750">
              <a:buFont typeface="Arial" panose="020B0604020202020204" pitchFamily="34" charset="0"/>
              <a:buChar char="•"/>
            </a:pPr>
            <a:r>
              <a:rPr lang="en-US" sz="1400">
                <a:solidFill>
                  <a:schemeClr val="tx2"/>
                </a:solidFill>
              </a:rPr>
              <a:t>BAFFIN_UNIT1</a:t>
            </a:r>
          </a:p>
          <a:p>
            <a:pPr marL="742950" lvl="1" indent="-285750">
              <a:buFont typeface="Arial" panose="020B0604020202020204" pitchFamily="34" charset="0"/>
              <a:buChar char="•"/>
            </a:pPr>
            <a:r>
              <a:rPr lang="en-US" sz="1400">
                <a:solidFill>
                  <a:schemeClr val="tx2"/>
                </a:solidFill>
              </a:rPr>
              <a:t>BAFFIN_UNIT2</a:t>
            </a:r>
          </a:p>
          <a:p>
            <a:pPr marL="742950" lvl="1" indent="-285750">
              <a:buFont typeface="Arial" panose="020B0604020202020204" pitchFamily="34" charset="0"/>
              <a:buChar char="•"/>
            </a:pPr>
            <a:r>
              <a:rPr lang="en-US" sz="1400">
                <a:solidFill>
                  <a:schemeClr val="tx2"/>
                </a:solidFill>
              </a:rPr>
              <a:t>PENA_UNIT1</a:t>
            </a:r>
          </a:p>
          <a:p>
            <a:pPr marL="742950" lvl="1" indent="-285750">
              <a:buFont typeface="Arial" panose="020B0604020202020204" pitchFamily="34" charset="0"/>
              <a:buChar char="•"/>
            </a:pPr>
            <a:r>
              <a:rPr lang="en-US" sz="1400">
                <a:solidFill>
                  <a:schemeClr val="tx2"/>
                </a:solidFill>
              </a:rPr>
              <a:t>PENA_UNIT2_J01</a:t>
            </a:r>
          </a:p>
          <a:p>
            <a:pPr marL="742950" lvl="1" indent="-285750">
              <a:buFont typeface="Arial" panose="020B0604020202020204" pitchFamily="34" charset="0"/>
              <a:buChar char="•"/>
            </a:pPr>
            <a:r>
              <a:rPr lang="en-US" sz="1400">
                <a:solidFill>
                  <a:schemeClr val="tx2"/>
                </a:solidFill>
              </a:rPr>
              <a:t>PENA_UNIT2_J02</a:t>
            </a:r>
          </a:p>
          <a:p>
            <a:pPr marL="285750" indent="-285750">
              <a:buFont typeface="Arial" panose="020B0604020202020204" pitchFamily="34" charset="0"/>
              <a:buChar char="‒"/>
            </a:pPr>
            <a:endParaRPr lang="en-US" sz="1400">
              <a:solidFill>
                <a:schemeClr val="tx2"/>
              </a:solidFill>
            </a:endParaRPr>
          </a:p>
          <a:p>
            <a:pPr marL="285750" indent="-285750">
              <a:buFont typeface="Arial" panose="020B0604020202020204" pitchFamily="34" charset="0"/>
              <a:buChar char="‒"/>
            </a:pPr>
            <a:r>
              <a:rPr lang="en-US" sz="1400">
                <a:solidFill>
                  <a:schemeClr val="tx2"/>
                </a:solidFill>
              </a:rPr>
              <a:t> (2023-09-06 18:55 - 2023-09-06 19:30); 8 Intervals:</a:t>
            </a:r>
          </a:p>
          <a:p>
            <a:pPr marL="742950" lvl="1" indent="-285750">
              <a:buFont typeface="Arial" panose="020B0604020202020204" pitchFamily="34" charset="0"/>
              <a:buChar char="•"/>
            </a:pPr>
            <a:r>
              <a:rPr lang="en-US" sz="1400">
                <a:solidFill>
                  <a:schemeClr val="tx2"/>
                </a:solidFill>
              </a:rPr>
              <a:t>TGW_T1</a:t>
            </a:r>
          </a:p>
          <a:p>
            <a:pPr marL="742950" lvl="1" indent="-285750">
              <a:buFont typeface="Arial" panose="020B0604020202020204" pitchFamily="34" charset="0"/>
              <a:buChar char="•"/>
            </a:pPr>
            <a:r>
              <a:rPr lang="en-US" sz="1400">
                <a:solidFill>
                  <a:schemeClr val="tx2"/>
                </a:solidFill>
              </a:rPr>
              <a:t>TGW_T2</a:t>
            </a:r>
          </a:p>
          <a:p>
            <a:pPr marL="285750" indent="-285750">
              <a:buFont typeface="Arial" panose="020B0604020202020204" pitchFamily="34" charset="0"/>
              <a:buChar char="‒"/>
            </a:pPr>
            <a:endParaRPr lang="en-US" sz="1400">
              <a:solidFill>
                <a:schemeClr val="tx2"/>
              </a:solidFill>
            </a:endParaRPr>
          </a:p>
          <a:p>
            <a:pPr marL="285750" indent="-285750">
              <a:buFont typeface="Arial" panose="020B0604020202020204" pitchFamily="34" charset="0"/>
              <a:buChar char="‒"/>
            </a:pPr>
            <a:r>
              <a:rPr lang="en-US" sz="1400">
                <a:solidFill>
                  <a:schemeClr val="tx2"/>
                </a:solidFill>
              </a:rPr>
              <a:t> (2023-09-06 18:55 - 2023-09-06 20:10); 16 Intervals:</a:t>
            </a:r>
          </a:p>
          <a:p>
            <a:pPr marL="742950" lvl="1" indent="-285750">
              <a:buFont typeface="Arial" panose="020B0604020202020204" pitchFamily="34" charset="0"/>
              <a:buChar char="•"/>
            </a:pPr>
            <a:r>
              <a:rPr lang="en-US" sz="1400">
                <a:solidFill>
                  <a:schemeClr val="tx2"/>
                </a:solidFill>
              </a:rPr>
              <a:t>BRIGHTSD_UNIT1</a:t>
            </a:r>
          </a:p>
          <a:p>
            <a:pPr marL="285750" indent="-285750">
              <a:buFont typeface="Arial" panose="020B0604020202020204" pitchFamily="34" charset="0"/>
              <a:buChar char="‒"/>
            </a:pPr>
            <a:endParaRPr lang="en-US" sz="1400">
              <a:solidFill>
                <a:schemeClr val="tx2"/>
              </a:solidFill>
            </a:endParaRPr>
          </a:p>
          <a:p>
            <a:pPr marL="285750" indent="-285750">
              <a:buFont typeface="Arial" panose="020B0604020202020204" pitchFamily="34" charset="0"/>
              <a:buChar char="‒"/>
            </a:pPr>
            <a:r>
              <a:rPr lang="en-US" sz="1400">
                <a:solidFill>
                  <a:schemeClr val="tx2"/>
                </a:solidFill>
              </a:rPr>
              <a:t> (2023-09-06 19:05 - 2023-09-06 20:05); 13 Intervals:</a:t>
            </a:r>
          </a:p>
          <a:p>
            <a:pPr marL="742950" lvl="1" indent="-285750">
              <a:buFont typeface="Arial" panose="020B0604020202020204" pitchFamily="34" charset="0"/>
              <a:buChar char="•"/>
            </a:pPr>
            <a:r>
              <a:rPr lang="en-US" sz="1400">
                <a:solidFill>
                  <a:schemeClr val="tx2"/>
                </a:solidFill>
              </a:rPr>
              <a:t>BORDAS2_JAVEL2_A</a:t>
            </a:r>
          </a:p>
          <a:p>
            <a:pPr marL="742950" lvl="1" indent="-285750">
              <a:buFont typeface="Arial" panose="020B0604020202020204" pitchFamily="34" charset="0"/>
              <a:buChar char="•"/>
            </a:pPr>
            <a:r>
              <a:rPr lang="en-US" sz="1400">
                <a:solidFill>
                  <a:schemeClr val="tx2"/>
                </a:solidFill>
              </a:rPr>
              <a:t>BORDAS2_JAVEL2_B</a:t>
            </a:r>
          </a:p>
          <a:p>
            <a:pPr marL="742950" lvl="1" indent="-285750">
              <a:buFont typeface="Arial" panose="020B0604020202020204" pitchFamily="34" charset="0"/>
              <a:buChar char="•"/>
            </a:pPr>
            <a:r>
              <a:rPr lang="en-US" sz="1400">
                <a:solidFill>
                  <a:schemeClr val="tx2"/>
                </a:solidFill>
              </a:rPr>
              <a:t>BORDAS2_JAVEL2_C</a:t>
            </a:r>
          </a:p>
          <a:p>
            <a:pPr marL="742950" lvl="1" indent="-285750">
              <a:buFont typeface="Arial" panose="020B0604020202020204" pitchFamily="34" charset="0"/>
              <a:buChar char="•"/>
            </a:pPr>
            <a:r>
              <a:rPr lang="en-US" sz="1400">
                <a:solidFill>
                  <a:schemeClr val="tx2"/>
                </a:solidFill>
              </a:rPr>
              <a:t>BORDAS_JAVEL18</a:t>
            </a:r>
          </a:p>
          <a:p>
            <a:pPr marL="742950" lvl="1" indent="-285750">
              <a:buFont typeface="Arial" panose="020B0604020202020204" pitchFamily="34" charset="0"/>
              <a:buChar char="•"/>
            </a:pPr>
            <a:r>
              <a:rPr lang="en-US" sz="1400">
                <a:solidFill>
                  <a:schemeClr val="tx2"/>
                </a:solidFill>
              </a:rPr>
              <a:t>BORDAS_JAVEL20</a:t>
            </a:r>
          </a:p>
          <a:p>
            <a:endParaRPr lang="en-US" sz="1600"/>
          </a:p>
        </p:txBody>
      </p:sp>
    </p:spTree>
    <p:extLst>
      <p:ext uri="{BB962C8B-B14F-4D97-AF65-F5344CB8AC3E}">
        <p14:creationId xmlns:p14="http://schemas.microsoft.com/office/powerpoint/2010/main" val="3587522306"/>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cf8c9251-373f-4ee3-86cf-d97122226a81" xsi:nil="true"/>
    <lcf76f155ced4ddcb4097134ff3c332f xmlns="5f527160-b6a2-448e-b210-55bbe2178a90">
      <Terms xmlns="http://schemas.microsoft.com/office/infopath/2007/PartnerControls"/>
    </lcf76f155ced4ddcb4097134ff3c332f>
    <SharedWithUsers xmlns="cf8c9251-373f-4ee3-86cf-d97122226a81">
      <UserInfo>
        <DisplayName>Chu, Zhengguo</DisplayName>
        <AccountId>12</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AF51A5998F0944EA03AB587B5B58FD3" ma:contentTypeVersion="13" ma:contentTypeDescription="Create a new document." ma:contentTypeScope="" ma:versionID="0c9e02d0f3bdc28565e6e2256c44ee13">
  <xsd:schema xmlns:xsd="http://www.w3.org/2001/XMLSchema" xmlns:xs="http://www.w3.org/2001/XMLSchema" xmlns:p="http://schemas.microsoft.com/office/2006/metadata/properties" xmlns:ns2="5f527160-b6a2-448e-b210-55bbe2178a90" xmlns:ns3="cf8c9251-373f-4ee3-86cf-d97122226a81" targetNamespace="http://schemas.microsoft.com/office/2006/metadata/properties" ma:root="true" ma:fieldsID="c4db62f1a7d5e41b0af64ab67416ce8e" ns2:_="" ns3:_="">
    <xsd:import namespace="5f527160-b6a2-448e-b210-55bbe2178a90"/>
    <xsd:import namespace="cf8c9251-373f-4ee3-86cf-d97122226a8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527160-b6a2-448e-b210-55bbe2178a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8c9251-373f-4ee3-86cf-d97122226a8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87bce286-be28-47de-b9f7-94a506e34291}" ma:internalName="TaxCatchAll" ma:showField="CatchAllData" ma:web="cf8c9251-373f-4ee3-86cf-d97122226a81">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5f527160-b6a2-448e-b210-55bbe2178a90"/>
    <ds:schemaRef ds:uri="c34af464-7aa1-4edd-9be4-83dffc1cb926"/>
    <ds:schemaRef ds:uri="cf8c9251-373f-4ee3-86cf-d97122226a8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B3BD3FE6-E861-4CE9-8A4F-4E39E913FD8D}">
  <ds:schemaRefs>
    <ds:schemaRef ds:uri="5f527160-b6a2-448e-b210-55bbe2178a90"/>
    <ds:schemaRef ds:uri="cf8c9251-373f-4ee3-86cf-d97122226a8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1502</TotalTime>
  <Words>1077</Words>
  <Application>Microsoft Office PowerPoint</Application>
  <PresentationFormat>On-screen Show (4:3)</PresentationFormat>
  <Paragraphs>233</Paragraphs>
  <Slides>11</Slides>
  <Notes>3</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11</vt:i4>
      </vt:variant>
    </vt:vector>
  </HeadingPairs>
  <TitlesOfParts>
    <vt:vector size="16" baseType="lpstr">
      <vt:lpstr>Arial</vt:lpstr>
      <vt:lpstr>Calibri</vt:lpstr>
      <vt:lpstr>1_Custom Design</vt:lpstr>
      <vt:lpstr>Office Theme</vt:lpstr>
      <vt:lpstr>Custom Design</vt:lpstr>
      <vt:lpstr>PowerPoint Presentation</vt:lpstr>
      <vt:lpstr>Introduction</vt:lpstr>
      <vt:lpstr>Manual Override Driver – DELMSAN5</vt:lpstr>
      <vt:lpstr>Manual Override – Resource List</vt:lpstr>
      <vt:lpstr>Manual Override Driver – DELMSAN5   08/10/2023</vt:lpstr>
      <vt:lpstr>Manual Override Driver – DELMSAN5   08/11/2023</vt:lpstr>
      <vt:lpstr>Manual Override Driver – DELMSAN5  08/17/2023</vt:lpstr>
      <vt:lpstr>Manual Override Driver – DELMSAN5  09/06/2023</vt:lpstr>
      <vt:lpstr>Manual Override Driver – DELMSAN5  09/06/2023</vt:lpstr>
      <vt:lpstr>Manual Override Driver – DELMSAN5  09/06/2023</vt:lpstr>
      <vt:lpstr>Manual Override Driver – DELMSAN5  09/07/2023</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Sean</dc:creator>
  <cp:lastModifiedBy>Carswell, Cory</cp:lastModifiedBy>
  <cp:revision>8</cp:revision>
  <cp:lastPrinted>2016-01-21T20:53:15Z</cp:lastPrinted>
  <dcterms:created xsi:type="dcterms:W3CDTF">2016-01-21T15:20:31Z</dcterms:created>
  <dcterms:modified xsi:type="dcterms:W3CDTF">2024-02-01T14:08:17Z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0x0101009AF51A5998F0944EA03AB587B5B58FD3</vt:lpwstr>
  </property>
  <property fmtid="{D5CDD505-2E9C-101B-9397-08002B2CF9AE}" pid="3" name="MediaServiceImageTags">
    <vt:lpwstr/>
  </property>
  <property fmtid="{D5CDD505-2E9C-101B-9397-08002B2CF9AE}" pid="4" name="MSIP_Label_7084cbda-52b8-46fb-a7b7-cb5bd465ed85_Enabled">
    <vt:lpwstr>true</vt:lpwstr>
  </property>
  <property fmtid="{D5CDD505-2E9C-101B-9397-08002B2CF9AE}" pid="5" name="MSIP_Label_7084cbda-52b8-46fb-a7b7-cb5bd465ed85_SetDate">
    <vt:lpwstr>2023-12-08T19:18:42Z</vt:lpwstr>
  </property>
  <property fmtid="{D5CDD505-2E9C-101B-9397-08002B2CF9AE}" pid="6" name="MSIP_Label_7084cbda-52b8-46fb-a7b7-cb5bd465ed85_Method">
    <vt:lpwstr>Standard</vt:lpwstr>
  </property>
  <property fmtid="{D5CDD505-2E9C-101B-9397-08002B2CF9AE}" pid="7" name="MSIP_Label_7084cbda-52b8-46fb-a7b7-cb5bd465ed85_Name">
    <vt:lpwstr>Internal</vt:lpwstr>
  </property>
  <property fmtid="{D5CDD505-2E9C-101B-9397-08002B2CF9AE}" pid="8" name="MSIP_Label_7084cbda-52b8-46fb-a7b7-cb5bd465ed85_SiteId">
    <vt:lpwstr>0afb747d-bff7-4596-a9fc-950ef9e0ec45</vt:lpwstr>
  </property>
  <property fmtid="{D5CDD505-2E9C-101B-9397-08002B2CF9AE}" pid="9" name="MSIP_Label_7084cbda-52b8-46fb-a7b7-cb5bd465ed85_ActionId">
    <vt:lpwstr>49a91606-f0b4-40a4-a323-627a2fa7eb4d</vt:lpwstr>
  </property>
  <property fmtid="{D5CDD505-2E9C-101B-9397-08002B2CF9AE}" pid="10" name="MSIP_Label_7084cbda-52b8-46fb-a7b7-cb5bd465ed85_ContentBits">
    <vt:lpwstr>0</vt:lpwstr>
  </property>
</Properties>
</file>