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A04EA0D2-B7A7-43D5-B28F-DD00E1C8BF8F}"/>
    <pc:docChg chg="modSld">
      <pc:chgData name="Yousefian, Mahnoush" userId="S::mahnoush.yousefian@ercot.com::97a5e06f-dcce-4865-81e8-0938001369e7" providerId="AD" clId="Web-{A04EA0D2-B7A7-43D5-B28F-DD00E1C8BF8F}" dt="2023-07-10T18:40:34.576" v="290"/>
      <pc:docMkLst>
        <pc:docMk/>
      </pc:docMkLst>
      <pc:sldChg chg="modSp">
        <pc:chgData name="Yousefian, Mahnoush" userId="S::mahnoush.yousefian@ercot.com::97a5e06f-dcce-4865-81e8-0938001369e7" providerId="AD" clId="Web-{A04EA0D2-B7A7-43D5-B28F-DD00E1C8BF8F}" dt="2023-07-10T18:40:34.576" v="290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A04EA0D2-B7A7-43D5-B28F-DD00E1C8BF8F}" dt="2023-07-10T18:40:34.576" v="29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942DE455-F219-4C35-92B9-9A384CAED846}"/>
    <pc:docChg chg="modSld">
      <pc:chgData name="Chu, Zhengguo" userId="46b45079-141b-4798-8f61-111a7cd7aa1e" providerId="ADAL" clId="{942DE455-F219-4C35-92B9-9A384CAED846}" dt="2023-05-10T18:26:08.182" v="2" actId="20577"/>
      <pc:docMkLst>
        <pc:docMk/>
      </pc:docMkLst>
      <pc:sldChg chg="modSp mod">
        <pc:chgData name="Chu, Zhengguo" userId="46b45079-141b-4798-8f61-111a7cd7aa1e" providerId="ADAL" clId="{942DE455-F219-4C35-92B9-9A384CAED846}" dt="2023-05-10T18:26:08.182" v="2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942DE455-F219-4C35-92B9-9A384CAED846}" dt="2023-05-10T18:26:08.182" v="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Chu, Zhengguo" userId="46b45079-141b-4798-8f61-111a7cd7aa1e" providerId="ADAL" clId="{B5DF45DA-4648-4639-940D-76240F02B5B3}"/>
    <pc:docChg chg="undo custSel modSld">
      <pc:chgData name="Chu, Zhengguo" userId="46b45079-141b-4798-8f61-111a7cd7aa1e" providerId="ADAL" clId="{B5DF45DA-4648-4639-940D-76240F02B5B3}" dt="2023-09-13T20:45:57.808" v="57" actId="1076"/>
      <pc:docMkLst>
        <pc:docMk/>
      </pc:docMkLst>
      <pc:sldChg chg="modSp mod">
        <pc:chgData name="Chu, Zhengguo" userId="46b45079-141b-4798-8f61-111a7cd7aa1e" providerId="ADAL" clId="{B5DF45DA-4648-4639-940D-76240F02B5B3}" dt="2023-09-13T20:45:57.808" v="57" actId="1076"/>
        <pc:sldMkLst>
          <pc:docMk/>
          <pc:sldMk cId="1324424397" sldId="261"/>
        </pc:sldMkLst>
        <pc:spChg chg="mod">
          <ac:chgData name="Chu, Zhengguo" userId="46b45079-141b-4798-8f61-111a7cd7aa1e" providerId="ADAL" clId="{B5DF45DA-4648-4639-940D-76240F02B5B3}" dt="2023-09-13T20:45:57.808" v="57" actId="1076"/>
          <ac:spMkLst>
            <pc:docMk/>
            <pc:sldMk cId="1324424397" sldId="261"/>
            <ac:spMk id="3" creationId="{31E3A9AB-F74A-E126-4FC5-350064FD0307}"/>
          </ac:spMkLst>
        </pc:spChg>
      </pc:sldChg>
      <pc:sldChg chg="addSp modSp mod">
        <pc:chgData name="Chu, Zhengguo" userId="46b45079-141b-4798-8f61-111a7cd7aa1e" providerId="ADAL" clId="{B5DF45DA-4648-4639-940D-76240F02B5B3}" dt="2023-09-13T16:10:49.581" v="52" actId="20577"/>
        <pc:sldMkLst>
          <pc:docMk/>
          <pc:sldMk cId="1338195067" sldId="287"/>
        </pc:sldMkLst>
        <pc:spChg chg="add mod">
          <ac:chgData name="Chu, Zhengguo" userId="46b45079-141b-4798-8f61-111a7cd7aa1e" providerId="ADAL" clId="{B5DF45DA-4648-4639-940D-76240F02B5B3}" dt="2023-09-13T16:10:49.581" v="52" actId="20577"/>
          <ac:spMkLst>
            <pc:docMk/>
            <pc:sldMk cId="1338195067" sldId="287"/>
            <ac:spMk id="3" creationId="{AECA1D7E-9FAB-08CD-1D53-54D48E4416F6}"/>
          </ac:spMkLst>
        </pc:spChg>
        <pc:picChg chg="mod">
          <ac:chgData name="Chu, Zhengguo" userId="46b45079-141b-4798-8f61-111a7cd7aa1e" providerId="ADAL" clId="{B5DF45DA-4648-4639-940D-76240F02B5B3}" dt="2023-09-13T16:05:38.057" v="48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Chu, Zhengguo" userId="46b45079-141b-4798-8f61-111a7cd7aa1e" providerId="ADAL" clId="{B5DF45DA-4648-4639-940D-76240F02B5B3}" dt="2023-09-13T16:05:29.121" v="31" actId="1038"/>
          <ac:picMkLst>
            <pc:docMk/>
            <pc:sldMk cId="1338195067" sldId="287"/>
            <ac:picMk id="29" creationId="{00000000-0000-0000-0000-000000000000}"/>
          </ac:picMkLst>
        </pc:picChg>
      </pc:sldChg>
      <pc:sldChg chg="addSp modSp mod">
        <pc:chgData name="Chu, Zhengguo" userId="46b45079-141b-4798-8f61-111a7cd7aa1e" providerId="ADAL" clId="{B5DF45DA-4648-4639-940D-76240F02B5B3}" dt="2023-09-13T16:10:44.488" v="51" actId="20577"/>
        <pc:sldMkLst>
          <pc:docMk/>
          <pc:sldMk cId="587539909" sldId="353"/>
        </pc:sldMkLst>
        <pc:spChg chg="add mod">
          <ac:chgData name="Chu, Zhengguo" userId="46b45079-141b-4798-8f61-111a7cd7aa1e" providerId="ADAL" clId="{B5DF45DA-4648-4639-940D-76240F02B5B3}" dt="2023-09-13T16:10:44.488" v="51" actId="20577"/>
          <ac:spMkLst>
            <pc:docMk/>
            <pc:sldMk cId="587539909" sldId="353"/>
            <ac:spMk id="3" creationId="{39B8B601-86BF-66D5-5540-D33C6A8691A3}"/>
          </ac:spMkLst>
        </pc:spChg>
        <pc:picChg chg="mod">
          <ac:chgData name="Chu, Zhengguo" userId="46b45079-141b-4798-8f61-111a7cd7aa1e" providerId="ADAL" clId="{B5DF45DA-4648-4639-940D-76240F02B5B3}" dt="2023-09-13T16:05:07.691" v="14" actId="1076"/>
          <ac:picMkLst>
            <pc:docMk/>
            <pc:sldMk cId="587539909" sldId="353"/>
            <ac:picMk id="5" creationId="{3B454F47-25B4-4536-8255-A0C85F9F84F4}"/>
          </ac:picMkLst>
        </pc:picChg>
      </pc:sldChg>
    </pc:docChg>
  </pc:docChgLst>
  <pc:docChgLst>
    <pc:chgData name="Yousefian, Mahnoush" userId="97a5e06f-dcce-4865-81e8-0938001369e7" providerId="ADAL" clId="{266AD24E-C0B8-495B-A44C-2BBEFF75EB46}"/>
    <pc:docChg chg="undo custSel modSld">
      <pc:chgData name="Yousefian, Mahnoush" userId="97a5e06f-dcce-4865-81e8-0938001369e7" providerId="ADAL" clId="{266AD24E-C0B8-495B-A44C-2BBEFF75EB46}" dt="2023-07-10T18:04:03.243" v="418" actId="20577"/>
      <pc:docMkLst>
        <pc:docMk/>
      </pc:docMkLst>
      <pc:sldChg chg="modSp">
        <pc:chgData name="Yousefian, Mahnoush" userId="97a5e06f-dcce-4865-81e8-0938001369e7" providerId="ADAL" clId="{266AD24E-C0B8-495B-A44C-2BBEFF75EB46}" dt="2023-07-10T16:53:39.958" v="0"/>
        <pc:sldMkLst>
          <pc:docMk/>
          <pc:sldMk cId="730603795" sldId="260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266AD24E-C0B8-495B-A44C-2BBEFF75EB46}" dt="2023-07-10T17:03:24.128" v="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3:24.128" v="14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6:06.076" v="92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66AD24E-C0B8-495B-A44C-2BBEFF75EB46}" dt="2023-07-10T17:16:06.076" v="92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266AD24E-C0B8-495B-A44C-2BBEFF75EB46}" dt="2023-07-10T17:06:46.755" v="69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266AD24E-C0B8-495B-A44C-2BBEFF75EB46}" dt="2023-07-10T17:06:46.755" v="6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266AD24E-C0B8-495B-A44C-2BBEFF75EB46}" dt="2023-07-10T17:06:07.142" v="4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8:40.206" v="106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266AD24E-C0B8-495B-A44C-2BBEFF75EB46}" dt="2023-07-10T17:18:40.206" v="106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8:05.764" v="9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66AD24E-C0B8-495B-A44C-2BBEFF75EB46}" dt="2023-07-10T17:17:55.300" v="9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1:39.179" v="81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66AD24E-C0B8-495B-A44C-2BBEFF75EB46}" dt="2023-07-10T17:11:10.325" v="80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39.179" v="8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266AD24E-C0B8-495B-A44C-2BBEFF75EB46}" dt="2023-07-10T17:11:56.417" v="83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56.417" v="8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66AD24E-C0B8-495B-A44C-2BBEFF75EB46}" dt="2023-07-10T17:11:50.900" v="82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66AD24E-C0B8-495B-A44C-2BBEFF75EB46}" dt="2023-07-10T17:09:25.064" v="7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25.064" v="7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9:54.792" v="12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66AD24E-C0B8-495B-A44C-2BBEFF75EB46}" dt="2023-07-10T17:19:43.957" v="12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9:54.792" v="12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21:46.366" v="16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66AD24E-C0B8-495B-A44C-2BBEFF75EB46}" dt="2023-07-10T17:21:05.742" v="143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21:35.164" v="157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66AD24E-C0B8-495B-A44C-2BBEFF75EB46}" dt="2023-07-10T17:21:46.366" v="16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266AD24E-C0B8-495B-A44C-2BBEFF75EB46}" dt="2023-07-10T17:20:22.515" v="13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1:05.108" v="13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266AD24E-C0B8-495B-A44C-2BBEFF75EB46}" dt="2023-07-10T17:01:05.108" v="13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266AD24E-C0B8-495B-A44C-2BBEFF75EB46}" dt="2023-07-10T17:09:49.511" v="72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49.511" v="72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66AD24E-C0B8-495B-A44C-2BBEFF75EB46}" dt="2023-07-10T17:09:37.239" v="71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5:21.032" v="42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04:46.099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5:21.032" v="42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8:02:41.667" v="393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66AD24E-C0B8-495B-A44C-2BBEFF75EB46}" dt="2023-07-10T18:02:41.667" v="393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66AD24E-C0B8-495B-A44C-2BBEFF75EB46}" dt="2023-07-10T18:04:03.243" v="418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66AD24E-C0B8-495B-A44C-2BBEFF75EB46}" dt="2023-07-10T18:04:03.243" v="41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S::zhengguo.chu@ercot.com::46b45079-141b-4798-8f61-111a7cd7aa1e" providerId="AD" clId="Web-{3369D9AC-A39E-85C1-D1F2-5143F24E54B2}"/>
    <pc:docChg chg="modSld">
      <pc:chgData name="Chu, Zhengguo" userId="S::zhengguo.chu@ercot.com::46b45079-141b-4798-8f61-111a7cd7aa1e" providerId="AD" clId="Web-{3369D9AC-A39E-85C1-D1F2-5143F24E54B2}" dt="2023-09-13T14:29:19.107" v="28" actId="14100"/>
      <pc:docMkLst>
        <pc:docMk/>
      </pc:docMkLst>
      <pc:sldChg chg="modSp">
        <pc:chgData name="Chu, Zhengguo" userId="S::zhengguo.chu@ercot.com::46b45079-141b-4798-8f61-111a7cd7aa1e" providerId="AD" clId="Web-{3369D9AC-A39E-85C1-D1F2-5143F24E54B2}" dt="2023-09-13T14:29:19.107" v="28" actId="14100"/>
        <pc:sldMkLst>
          <pc:docMk/>
          <pc:sldMk cId="1324424397" sldId="261"/>
        </pc:sldMkLst>
        <pc:spChg chg="mod">
          <ac:chgData name="Chu, Zhengguo" userId="S::zhengguo.chu@ercot.com::46b45079-141b-4798-8f61-111a7cd7aa1e" providerId="AD" clId="Web-{3369D9AC-A39E-85C1-D1F2-5143F24E54B2}" dt="2023-09-13T14:29:19.107" v="28" actId="14100"/>
          <ac:spMkLst>
            <pc:docMk/>
            <pc:sldMk cId="1324424397" sldId="261"/>
            <ac:spMk id="3" creationId="{31E3A9AB-F74A-E126-4FC5-350064FD0307}"/>
          </ac:spMkLst>
        </pc:sp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A0C9CCBF-1DF5-46DB-994E-B5BDDB200552}"/>
    <pc:docChg chg="undo custSel modSld">
      <pc:chgData name="Yousefian, Mahnoush" userId="97a5e06f-dcce-4865-81e8-0938001369e7" providerId="ADAL" clId="{A0C9CCBF-1DF5-46DB-994E-B5BDDB200552}" dt="2023-12-08T16:34:00.538" v="259" actId="14826"/>
      <pc:docMkLst>
        <pc:docMk/>
      </pc:docMkLst>
      <pc:sldChg chg="modSp">
        <pc:chgData name="Yousefian, Mahnoush" userId="97a5e06f-dcce-4865-81e8-0938001369e7" providerId="ADAL" clId="{A0C9CCBF-1DF5-46DB-994E-B5BDDB200552}" dt="2023-12-08T16:13:42.174" v="0"/>
        <pc:sldMkLst>
          <pc:docMk/>
          <pc:sldMk cId="730603795" sldId="260"/>
        </pc:sldMkLst>
        <pc:spChg chg="mod">
          <ac:chgData name="Yousefian, Mahnoush" userId="97a5e06f-dcce-4865-81e8-0938001369e7" providerId="ADAL" clId="{A0C9CCBF-1DF5-46DB-994E-B5BDDB200552}" dt="2023-12-08T16:13:42.174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Yousefian, Mahnoush" userId="97a5e06f-dcce-4865-81e8-0938001369e7" providerId="ADAL" clId="{A0C9CCBF-1DF5-46DB-994E-B5BDDB200552}" dt="2023-12-08T16:15:42.288" v="24" actId="20577"/>
        <pc:sldMkLst>
          <pc:docMk/>
          <pc:sldMk cId="1324424397" sldId="261"/>
        </pc:sldMkLst>
        <pc:spChg chg="mod">
          <ac:chgData name="Yousefian, Mahnoush" userId="97a5e06f-dcce-4865-81e8-0938001369e7" providerId="ADAL" clId="{A0C9CCBF-1DF5-46DB-994E-B5BDDB200552}" dt="2023-12-08T16:15:42.288" v="24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0C9CCBF-1DF5-46DB-994E-B5BDDB200552}" dt="2023-12-08T16:15:28.283" v="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0C9CCBF-1DF5-46DB-994E-B5BDDB200552}" dt="2023-12-08T16:21:33.729" v="12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0C9CCBF-1DF5-46DB-994E-B5BDDB200552}" dt="2023-12-08T16:21:33.729" v="12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0C9CCBF-1DF5-46DB-994E-B5BDDB200552}" dt="2023-12-08T16:17:57.456" v="8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0C9CCBF-1DF5-46DB-994E-B5BDDB200552}" dt="2023-12-08T16:17:39.858" v="8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0C9CCBF-1DF5-46DB-994E-B5BDDB200552}" dt="2023-12-08T16:17:57.456" v="8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0C9CCBF-1DF5-46DB-994E-B5BDDB200552}" dt="2023-12-08T16:22:54.585" v="144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A0C9CCBF-1DF5-46DB-994E-B5BDDB200552}" dt="2023-12-08T16:22:24.145" v="142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0C9CCBF-1DF5-46DB-994E-B5BDDB200552}" dt="2023-12-08T16:22:54.585" v="144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0C9CCBF-1DF5-46DB-994E-B5BDDB200552}" dt="2023-12-08T16:22:44.495" v="143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0C9CCBF-1DF5-46DB-994E-B5BDDB200552}" dt="2023-12-08T16:19:50.179" v="1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0C9CCBF-1DF5-46DB-994E-B5BDDB200552}" dt="2023-12-08T16:19:35.361" v="1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0C9CCBF-1DF5-46DB-994E-B5BDDB200552}" dt="2023-12-08T16:19:50.179" v="1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0C9CCBF-1DF5-46DB-994E-B5BDDB200552}" dt="2023-12-08T16:20:13.143" v="1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0C9CCBF-1DF5-46DB-994E-B5BDDB200552}" dt="2023-12-08T16:13:42.174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0C9CCBF-1DF5-46DB-994E-B5BDDB200552}" dt="2023-12-08T16:20:13.143" v="1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0C9CCBF-1DF5-46DB-994E-B5BDDB200552}" dt="2023-12-08T16:20:08.433" v="1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0C9CCBF-1DF5-46DB-994E-B5BDDB200552}" dt="2023-12-08T16:18:07.920" v="8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0C9CCBF-1DF5-46DB-994E-B5BDDB200552}" dt="2023-12-08T16:13:42.174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0C9CCBF-1DF5-46DB-994E-B5BDDB200552}" dt="2023-12-08T16:18:07.920" v="8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0C9CCBF-1DF5-46DB-994E-B5BDDB200552}" dt="2023-12-08T16:23:42.465" v="16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0C9CCBF-1DF5-46DB-994E-B5BDDB200552}" dt="2023-12-08T16:23:27.521" v="16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0C9CCBF-1DF5-46DB-994E-B5BDDB200552}" dt="2023-12-08T16:23:42.465" v="16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0C9CCBF-1DF5-46DB-994E-B5BDDB200552}" dt="2023-12-08T16:34:00.538" v="259" actId="14826"/>
        <pc:sldMkLst>
          <pc:docMk/>
          <pc:sldMk cId="874353533" sldId="354"/>
        </pc:sldMkLst>
        <pc:spChg chg="mod">
          <ac:chgData name="Yousefian, Mahnoush" userId="97a5e06f-dcce-4865-81e8-0938001369e7" providerId="ADAL" clId="{A0C9CCBF-1DF5-46DB-994E-B5BDDB200552}" dt="2023-12-08T16:25:02.553" v="17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0C9CCBF-1DF5-46DB-994E-B5BDDB200552}" dt="2023-12-08T16:25:47.185" v="18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A0C9CCBF-1DF5-46DB-994E-B5BDDB200552}" dt="2023-12-08T16:33:42.025" v="258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A0C9CCBF-1DF5-46DB-994E-B5BDDB200552}" dt="2023-12-08T16:34:00.538" v="25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A0C9CCBF-1DF5-46DB-994E-B5BDDB200552}" dt="2023-12-08T16:14:45.075" v="6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0C9CCBF-1DF5-46DB-994E-B5BDDB200552}" dt="2023-12-08T16:14:45.075" v="6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A0C9CCBF-1DF5-46DB-994E-B5BDDB200552}" dt="2023-12-08T16:19:01.436" v="92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A0C9CCBF-1DF5-46DB-994E-B5BDDB200552}" dt="2023-12-08T16:13:42.174" v="0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0C9CCBF-1DF5-46DB-994E-B5BDDB200552}" dt="2023-12-08T16:19:01.436" v="92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A0C9CCBF-1DF5-46DB-994E-B5BDDB200552}" dt="2023-12-08T16:18:51.941" v="9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0C9CCBF-1DF5-46DB-994E-B5BDDB200552}" dt="2023-12-08T16:18:27.294" v="8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0C9CCBF-1DF5-46DB-994E-B5BDDB200552}" dt="2023-12-08T16:16:54.713" v="50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A0C9CCBF-1DF5-46DB-994E-B5BDDB200552}" dt="2023-12-08T16:13:42.174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0C9CCBF-1DF5-46DB-994E-B5BDDB200552}" dt="2023-12-08T16:16:38.746" v="49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0C9CCBF-1DF5-46DB-994E-B5BDDB200552}" dt="2023-12-08T16:16:54.713" v="5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0C9CCBF-1DF5-46DB-994E-B5BDDB200552}" dt="2023-12-08T16:33:32.665" v="248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A0C9CCBF-1DF5-46DB-994E-B5BDDB200552}" dt="2023-12-08T16:33:32.665" v="248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A0C9CCBF-1DF5-46DB-994E-B5BDDB200552}" dt="2023-12-08T16:30:59.617" v="225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A0C9CCBF-1DF5-46DB-994E-B5BDDB200552}" dt="2023-12-08T16:30:59.617" v="225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DE0325AE-2DD2-46A5-85DC-AAF39F6E564F}"/>
    <pc:docChg chg="custSel modSld">
      <pc:chgData name="Kersulis, Jonas" userId="38ec2a83-12fc-4093-8e16-3ee53b6e0485" providerId="ADAL" clId="{DE0325AE-2DD2-46A5-85DC-AAF39F6E564F}" dt="2023-10-17T16:14:48.275" v="438" actId="20577"/>
      <pc:docMkLst>
        <pc:docMk/>
      </pc:docMkLst>
      <pc:sldChg chg="modSp mod">
        <pc:chgData name="Kersulis, Jonas" userId="38ec2a83-12fc-4093-8e16-3ee53b6e0485" providerId="ADAL" clId="{DE0325AE-2DD2-46A5-85DC-AAF39F6E564F}" dt="2023-10-17T16:14:48.275" v="438" actId="20577"/>
        <pc:sldMkLst>
          <pc:docMk/>
          <pc:sldMk cId="1324424397" sldId="261"/>
        </pc:sldMkLst>
        <pc:spChg chg="mod">
          <ac:chgData name="Kersulis, Jonas" userId="38ec2a83-12fc-4093-8e16-3ee53b6e0485" providerId="ADAL" clId="{DE0325AE-2DD2-46A5-85DC-AAF39F6E564F}" dt="2023-10-17T16:14:48.275" v="438" actId="20577"/>
          <ac:spMkLst>
            <pc:docMk/>
            <pc:sldMk cId="1324424397" sldId="261"/>
            <ac:spMk id="3" creationId="{31E3A9AB-F74A-E126-4FC5-350064FD0307}"/>
          </ac:spMkLst>
        </pc:spChg>
      </pc:sldChg>
      <pc:sldChg chg="modSp mod">
        <pc:chgData name="Kersulis, Jonas" userId="38ec2a83-12fc-4093-8e16-3ee53b6e0485" providerId="ADAL" clId="{DE0325AE-2DD2-46A5-85DC-AAF39F6E564F}" dt="2023-10-12T18:13:31.765" v="435" actId="20577"/>
        <pc:sldMkLst>
          <pc:docMk/>
          <pc:sldMk cId="2492350086" sldId="355"/>
        </pc:sldMkLst>
        <pc:spChg chg="mod">
          <ac:chgData name="Kersulis, Jonas" userId="38ec2a83-12fc-4093-8e16-3ee53b6e0485" providerId="ADAL" clId="{DE0325AE-2DD2-46A5-85DC-AAF39F6E564F}" dt="2023-10-12T18:13:31.765" v="435" actId="20577"/>
          <ac:spMkLst>
            <pc:docMk/>
            <pc:sldMk cId="2492350086" sldId="355"/>
            <ac:spMk id="5" creationId="{00000000-0000-0000-0000-000000000000}"/>
          </ac:spMkLst>
        </pc:spChg>
        <pc:graphicFrameChg chg="mod modGraphic">
          <ac:chgData name="Kersulis, Jonas" userId="38ec2a83-12fc-4093-8e16-3ee53b6e0485" providerId="ADAL" clId="{DE0325AE-2DD2-46A5-85DC-AAF39F6E564F}" dt="2023-10-12T18:08:53.009" v="83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25959751-DA89-4AA3-AD41-ECB110ABC8F8}"/>
    <pc:docChg chg="undo redo custSel modSld">
      <pc:chgData name="Yousefian, Mahnoush" userId="97a5e06f-dcce-4865-81e8-0938001369e7" providerId="ADAL" clId="{25959751-DA89-4AA3-AD41-ECB110ABC8F8}" dt="2023-10-17T16:30:56.376" v="580"/>
      <pc:docMkLst>
        <pc:docMk/>
      </pc:docMkLst>
      <pc:sldChg chg="modSp">
        <pc:chgData name="Yousefian, Mahnoush" userId="97a5e06f-dcce-4865-81e8-0938001369e7" providerId="ADAL" clId="{25959751-DA89-4AA3-AD41-ECB110ABC8F8}" dt="2023-10-11T21:30:38.347" v="0"/>
        <pc:sldMkLst>
          <pc:docMk/>
          <pc:sldMk cId="730603795" sldId="260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730603795" sldId="260"/>
            <ac:spMk id="7" creationId="{00000000-0000-0000-0000-000000000000}"/>
          </ac:spMkLst>
        </pc:spChg>
      </pc:sldChg>
      <pc:sldChg chg="delSp modSp mod">
        <pc:chgData name="Yousefian, Mahnoush" userId="97a5e06f-dcce-4865-81e8-0938001369e7" providerId="ADAL" clId="{25959751-DA89-4AA3-AD41-ECB110ABC8F8}" dt="2023-10-17T16:30:56.376" v="580"/>
        <pc:sldMkLst>
          <pc:docMk/>
          <pc:sldMk cId="1324424397" sldId="261"/>
        </pc:sldMkLst>
        <pc:spChg chg="mod">
          <ac:chgData name="Yousefian, Mahnoush" userId="97a5e06f-dcce-4865-81e8-0938001369e7" providerId="ADAL" clId="{25959751-DA89-4AA3-AD41-ECB110ABC8F8}" dt="2023-10-11T21:49:26.542" v="14" actId="20577"/>
          <ac:spMkLst>
            <pc:docMk/>
            <pc:sldMk cId="1324424397" sldId="261"/>
            <ac:spMk id="2" creationId="{00000000-0000-0000-0000-000000000000}"/>
          </ac:spMkLst>
        </pc:spChg>
        <pc:spChg chg="del mod">
          <ac:chgData name="Yousefian, Mahnoush" userId="97a5e06f-dcce-4865-81e8-0938001369e7" providerId="ADAL" clId="{25959751-DA89-4AA3-AD41-ECB110ABC8F8}" dt="2023-10-17T16:30:56.376" v="580"/>
          <ac:spMkLst>
            <pc:docMk/>
            <pc:sldMk cId="1324424397" sldId="261"/>
            <ac:spMk id="3" creationId="{31E3A9AB-F74A-E126-4FC5-350064FD0307}"/>
          </ac:spMkLst>
        </pc:spChg>
        <pc:picChg chg="mod">
          <ac:chgData name="Yousefian, Mahnoush" userId="97a5e06f-dcce-4865-81e8-0938001369e7" providerId="ADAL" clId="{25959751-DA89-4AA3-AD41-ECB110ABC8F8}" dt="2023-10-11T21:49:18.975" v="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9:47.136" v="19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5959751-DA89-4AA3-AD41-ECB110ABC8F8}" dt="2023-10-11T21:59:47.136" v="19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25959751-DA89-4AA3-AD41-ECB110ABC8F8}" dt="2023-10-11T21:52:44.075" v="8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25959751-DA89-4AA3-AD41-ECB110ABC8F8}" dt="2023-10-11T21:52:33.034" v="86" actId="20577"/>
          <ac:spMkLst>
            <pc:docMk/>
            <pc:sldMk cId="1095794504" sldId="277"/>
            <ac:spMk id="7" creationId="{8DE3848D-F869-4A14-B867-268DDF4A2C73}"/>
          </ac:spMkLst>
        </pc:spChg>
        <pc:picChg chg="add del mod">
          <ac:chgData name="Yousefian, Mahnoush" userId="97a5e06f-dcce-4865-81e8-0938001369e7" providerId="ADAL" clId="{25959751-DA89-4AA3-AD41-ECB110ABC8F8}" dt="2023-10-11T21:52:44.075" v="8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5959751-DA89-4AA3-AD41-ECB110ABC8F8}" dt="2023-10-11T22:01:32" v="21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25959751-DA89-4AA3-AD41-ECB110ABC8F8}" dt="2023-10-11T22:01:32" v="21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2:00:56.455" v="19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5959751-DA89-4AA3-AD41-ECB110ABC8F8}" dt="2023-10-11T22:00:43.303" v="19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6:06.277" v="120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5959751-DA89-4AA3-AD41-ECB110ABC8F8}" dt="2023-10-11T21:55:47.783" v="11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56:06.277" v="12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9:12.455" v="179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25959751-DA89-4AA3-AD41-ECB110ABC8F8}" dt="2023-10-11T21:59:12.455" v="179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56:25.443" v="122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5959751-DA89-4AA3-AD41-ECB110ABC8F8}" dt="2023-10-11T21:56:20.761" v="121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5959751-DA89-4AA3-AD41-ECB110ABC8F8}" dt="2023-10-11T21:52:55.919" v="8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52:55.919" v="8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5959751-DA89-4AA3-AD41-ECB110ABC8F8}" dt="2023-10-11T22:02:10.891" v="230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5959751-DA89-4AA3-AD41-ECB110ABC8F8}" dt="2023-10-11T22:02:03.718" v="229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2:02:10.891" v="23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5959751-DA89-4AA3-AD41-ECB110ABC8F8}" dt="2023-10-12T14:24:47.006" v="57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5959751-DA89-4AA3-AD41-ECB110ABC8F8}" dt="2023-10-11T22:03:27.899" v="24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5959751-DA89-4AA3-AD41-ECB110ABC8F8}" dt="2023-10-12T14:24:47.006" v="570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5959751-DA89-4AA3-AD41-ECB110ABC8F8}" dt="2023-10-11T22:36:49.987" v="288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25959751-DA89-4AA3-AD41-ECB110ABC8F8}" dt="2023-10-12T14:24:33.352" v="566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25959751-DA89-4AA3-AD41-ECB110ABC8F8}" dt="2023-10-12T14:53:59.564" v="576" actId="20577"/>
        <pc:sldMkLst>
          <pc:docMk/>
          <pc:sldMk cId="2492350086" sldId="355"/>
        </pc:sldMkLst>
        <pc:spChg chg="mod">
          <ac:chgData name="Yousefian, Mahnoush" userId="97a5e06f-dcce-4865-81e8-0938001369e7" providerId="ADAL" clId="{25959751-DA89-4AA3-AD41-ECB110ABC8F8}" dt="2023-10-12T14:23:15.494" v="557" actId="20577"/>
          <ac:spMkLst>
            <pc:docMk/>
            <pc:sldMk cId="2492350086" sldId="355"/>
            <ac:spMk id="5" creationId="{00000000-0000-0000-0000-000000000000}"/>
          </ac:spMkLst>
        </pc:spChg>
        <pc:graphicFrameChg chg="mod modGraphic">
          <ac:chgData name="Yousefian, Mahnoush" userId="97a5e06f-dcce-4865-81e8-0938001369e7" providerId="ADAL" clId="{25959751-DA89-4AA3-AD41-ECB110ABC8F8}" dt="2023-10-12T14:53:59.564" v="576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25959751-DA89-4AA3-AD41-ECB110ABC8F8}" dt="2023-10-11T21:53:57.942" v="101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5959751-DA89-4AA3-AD41-ECB110ABC8F8}" dt="2023-10-11T21:53:57.942" v="101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25959751-DA89-4AA3-AD41-ECB110ABC8F8}" dt="2023-10-11T21:53:12.993" v="9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5959751-DA89-4AA3-AD41-ECB110ABC8F8}" dt="2023-10-11T21:53:05.212" v="8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0:55.815" v="3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5959751-DA89-4AA3-AD41-ECB110ABC8F8}" dt="2023-10-11T21:50:55.815" v="39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49:59.970" v="15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5959751-DA89-4AA3-AD41-ECB110ABC8F8}" dt="2023-10-11T22:36:19.651" v="274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5959751-DA89-4AA3-AD41-ECB110ABC8F8}" dt="2023-10-11T22:36:19.651" v="274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5959751-DA89-4AA3-AD41-ECB110ABC8F8}" dt="2023-10-11T22:39:16.443" v="308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5959751-DA89-4AA3-AD41-ECB110ABC8F8}" dt="2023-10-11T22:39:16.443" v="30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arswell, Cory" userId="c63747d5-e4be-47e4-a834-0d38b13ff3ae" providerId="ADAL" clId="{6993A6CB-17B1-4C86-A2A7-A772A4A8D677}"/>
    <pc:docChg chg="undo custSel modSld">
      <pc:chgData name="Carswell, Cory" userId="c63747d5-e4be-47e4-a834-0d38b13ff3ae" providerId="ADAL" clId="{6993A6CB-17B1-4C86-A2A7-A772A4A8D677}" dt="2024-01-10T16:53:41.020" v="506" actId="20577"/>
      <pc:docMkLst>
        <pc:docMk/>
      </pc:docMkLst>
      <pc:sldChg chg="modSp">
        <pc:chgData name="Carswell, Cory" userId="c63747d5-e4be-47e4-a834-0d38b13ff3ae" providerId="ADAL" clId="{6993A6CB-17B1-4C86-A2A7-A772A4A8D677}" dt="2024-01-09T22:23:38.714" v="188"/>
        <pc:sldMkLst>
          <pc:docMk/>
          <pc:sldMk cId="730603795" sldId="260"/>
        </pc:sldMkLst>
        <pc:spChg chg="mod">
          <ac:chgData name="Carswell, Cory" userId="c63747d5-e4be-47e4-a834-0d38b13ff3ae" providerId="ADAL" clId="{6993A6CB-17B1-4C86-A2A7-A772A4A8D677}" dt="2024-01-09T22:23:38.714" v="188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Carswell, Cory" userId="c63747d5-e4be-47e4-a834-0d38b13ff3ae" providerId="ADAL" clId="{6993A6CB-17B1-4C86-A2A7-A772A4A8D677}" dt="2024-01-10T01:50:29.469" v="382"/>
        <pc:sldMkLst>
          <pc:docMk/>
          <pc:sldMk cId="1324424397" sldId="261"/>
        </pc:sldMkLst>
        <pc:spChg chg="mod">
          <ac:chgData name="Carswell, Cory" userId="c63747d5-e4be-47e4-a834-0d38b13ff3ae" providerId="ADAL" clId="{6993A6CB-17B1-4C86-A2A7-A772A4A8D677}" dt="2024-01-10T01:50:29.469" v="382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Carswell, Cory" userId="c63747d5-e4be-47e4-a834-0d38b13ff3ae" providerId="ADAL" clId="{6993A6CB-17B1-4C86-A2A7-A772A4A8D677}" dt="2024-01-09T22:18:27.682" v="13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arswell, Cory" userId="c63747d5-e4be-47e4-a834-0d38b13ff3ae" providerId="ADAL" clId="{6993A6CB-17B1-4C86-A2A7-A772A4A8D677}" dt="2024-01-10T02:06:32.575" v="454"/>
        <pc:sldMkLst>
          <pc:docMk/>
          <pc:sldMk cId="2145432706" sldId="276"/>
        </pc:sldMkLst>
        <pc:spChg chg="mod">
          <ac:chgData name="Carswell, Cory" userId="c63747d5-e4be-47e4-a834-0d38b13ff3ae" providerId="ADAL" clId="{6993A6CB-17B1-4C86-A2A7-A772A4A8D677}" dt="2024-01-10T02:06:32.575" v="454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arswell, Cory" userId="c63747d5-e4be-47e4-a834-0d38b13ff3ae" providerId="ADAL" clId="{6993A6CB-17B1-4C86-A2A7-A772A4A8D677}" dt="2024-01-10T01:58:25.331" v="448"/>
        <pc:sldMkLst>
          <pc:docMk/>
          <pc:sldMk cId="1095794504" sldId="277"/>
        </pc:sldMkLst>
        <pc:spChg chg="mod">
          <ac:chgData name="Carswell, Cory" userId="c63747d5-e4be-47e4-a834-0d38b13ff3ae" providerId="ADAL" clId="{6993A6CB-17B1-4C86-A2A7-A772A4A8D677}" dt="2024-01-10T01:58:25.331" v="448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arswell, Cory" userId="c63747d5-e4be-47e4-a834-0d38b13ff3ae" providerId="ADAL" clId="{6993A6CB-17B1-4C86-A2A7-A772A4A8D677}" dt="2024-01-09T22:21:24.683" v="169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arswell, Cory" userId="c63747d5-e4be-47e4-a834-0d38b13ff3ae" providerId="ADAL" clId="{6993A6CB-17B1-4C86-A2A7-A772A4A8D677}" dt="2024-01-10T16:53:41.020" v="506" actId="20577"/>
        <pc:sldMkLst>
          <pc:docMk/>
          <pc:sldMk cId="1338195067" sldId="287"/>
        </pc:sldMkLst>
        <pc:spChg chg="mod">
          <ac:chgData name="Carswell, Cory" userId="c63747d5-e4be-47e4-a834-0d38b13ff3ae" providerId="ADAL" clId="{6993A6CB-17B1-4C86-A2A7-A772A4A8D677}" dt="2024-01-10T16:53:41.020" v="506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Carswell, Cory" userId="c63747d5-e4be-47e4-a834-0d38b13ff3ae" providerId="ADAL" clId="{6993A6CB-17B1-4C86-A2A7-A772A4A8D677}" dt="2024-01-09T22:26:44.987" v="30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Carswell, Cory" userId="c63747d5-e4be-47e4-a834-0d38b13ff3ae" providerId="ADAL" clId="{6993A6CB-17B1-4C86-A2A7-A772A4A8D677}" dt="2024-01-09T22:26:36.657" v="30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Carswell, Cory" userId="c63747d5-e4be-47e4-a834-0d38b13ff3ae" providerId="ADAL" clId="{6993A6CB-17B1-4C86-A2A7-A772A4A8D677}" dt="2024-01-10T02:03:38.650" v="452" actId="14100"/>
        <pc:sldMkLst>
          <pc:docMk/>
          <pc:sldMk cId="1756044365" sldId="296"/>
        </pc:sldMkLst>
        <pc:spChg chg="mod">
          <ac:chgData name="Carswell, Cory" userId="c63747d5-e4be-47e4-a834-0d38b13ff3ae" providerId="ADAL" clId="{6993A6CB-17B1-4C86-A2A7-A772A4A8D677}" dt="2024-01-10T02:03:32.542" v="450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Carswell, Cory" userId="c63747d5-e4be-47e4-a834-0d38b13ff3ae" providerId="ADAL" clId="{6993A6CB-17B1-4C86-A2A7-A772A4A8D677}" dt="2024-01-10T02:03:38.650" v="452" actId="14100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Carswell, Cory" userId="c63747d5-e4be-47e4-a834-0d38b13ff3ae" providerId="ADAL" clId="{6993A6CB-17B1-4C86-A2A7-A772A4A8D677}" dt="2024-01-10T02:04:14.824" v="453"/>
        <pc:sldMkLst>
          <pc:docMk/>
          <pc:sldMk cId="2309081026" sldId="297"/>
        </pc:sldMkLst>
        <pc:spChg chg="mod">
          <ac:chgData name="Carswell, Cory" userId="c63747d5-e4be-47e4-a834-0d38b13ff3ae" providerId="ADAL" clId="{6993A6CB-17B1-4C86-A2A7-A772A4A8D677}" dt="2024-01-10T02:04:14.824" v="45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Carswell, Cory" userId="c63747d5-e4be-47e4-a834-0d38b13ff3ae" providerId="ADAL" clId="{6993A6CB-17B1-4C86-A2A7-A772A4A8D677}" dt="2024-01-09T22:26:12.418" v="307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Carswell, Cory" userId="c63747d5-e4be-47e4-a834-0d38b13ff3ae" providerId="ADAL" clId="{6993A6CB-17B1-4C86-A2A7-A772A4A8D677}" dt="2024-01-09T22:26:06.329" v="306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Carswell, Cory" userId="c63747d5-e4be-47e4-a834-0d38b13ff3ae" providerId="ADAL" clId="{6993A6CB-17B1-4C86-A2A7-A772A4A8D677}" dt="2024-01-09T22:23:38.714" v="188"/>
        <pc:sldMkLst>
          <pc:docMk/>
          <pc:sldMk cId="1495175290" sldId="352"/>
        </pc:sldMkLst>
        <pc:spChg chg="mod">
          <ac:chgData name="Carswell, Cory" userId="c63747d5-e4be-47e4-a834-0d38b13ff3ae" providerId="ADAL" clId="{6993A6CB-17B1-4C86-A2A7-A772A4A8D677}" dt="2024-01-09T22:23:38.714" v="188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Carswell, Cory" userId="c63747d5-e4be-47e4-a834-0d38b13ff3ae" providerId="ADAL" clId="{6993A6CB-17B1-4C86-A2A7-A772A4A8D677}" dt="2024-01-09T22:21:53.277" v="17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Carswell, Cory" userId="c63747d5-e4be-47e4-a834-0d38b13ff3ae" providerId="ADAL" clId="{6993A6CB-17B1-4C86-A2A7-A772A4A8D677}" dt="2024-01-10T02:19:56.386" v="498" actId="20577"/>
        <pc:sldMkLst>
          <pc:docMk/>
          <pc:sldMk cId="587539909" sldId="353"/>
        </pc:sldMkLst>
        <pc:spChg chg="mod">
          <ac:chgData name="Carswell, Cory" userId="c63747d5-e4be-47e4-a834-0d38b13ff3ae" providerId="ADAL" clId="{6993A6CB-17B1-4C86-A2A7-A772A4A8D677}" dt="2024-01-10T02:19:56.386" v="49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Carswell, Cory" userId="c63747d5-e4be-47e4-a834-0d38b13ff3ae" providerId="ADAL" clId="{6993A6CB-17B1-4C86-A2A7-A772A4A8D677}" dt="2024-01-10T02:10:09.544" v="455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Carswell, Cory" userId="c63747d5-e4be-47e4-a834-0d38b13ff3ae" providerId="ADAL" clId="{6993A6CB-17B1-4C86-A2A7-A772A4A8D677}" dt="2024-01-10T02:15:09.209" v="482" actId="20577"/>
        <pc:sldMkLst>
          <pc:docMk/>
          <pc:sldMk cId="874353533" sldId="354"/>
        </pc:sldMkLst>
        <pc:spChg chg="mod">
          <ac:chgData name="Carswell, Cory" userId="c63747d5-e4be-47e4-a834-0d38b13ff3ae" providerId="ADAL" clId="{6993A6CB-17B1-4C86-A2A7-A772A4A8D677}" dt="2024-01-10T02:15:09.209" v="4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arswell, Cory" userId="c63747d5-e4be-47e4-a834-0d38b13ff3ae" providerId="ADAL" clId="{6993A6CB-17B1-4C86-A2A7-A772A4A8D677}" dt="2024-01-09T22:23:38.714" v="18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arswell, Cory" userId="c63747d5-e4be-47e4-a834-0d38b13ff3ae" providerId="ADAL" clId="{6993A6CB-17B1-4C86-A2A7-A772A4A8D677}" dt="2024-01-09T22:26:55.853" v="31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arswell, Cory" userId="c63747d5-e4be-47e4-a834-0d38b13ff3ae" providerId="ADAL" clId="{6993A6CB-17B1-4C86-A2A7-A772A4A8D677}" dt="2024-01-10T02:17:18.174" v="494" actId="20577"/>
        <pc:sldMkLst>
          <pc:docMk/>
          <pc:sldMk cId="2492350086" sldId="355"/>
        </pc:sldMkLst>
        <pc:graphicFrameChg chg="mod modGraphic">
          <ac:chgData name="Carswell, Cory" userId="c63747d5-e4be-47e4-a834-0d38b13ff3ae" providerId="ADAL" clId="{6993A6CB-17B1-4C86-A2A7-A772A4A8D677}" dt="2024-01-10T02:17:18.174" v="494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Carswell, Cory" userId="c63747d5-e4be-47e4-a834-0d38b13ff3ae" providerId="ADAL" clId="{6993A6CB-17B1-4C86-A2A7-A772A4A8D677}" dt="2024-01-10T02:02:38.551" v="449"/>
        <pc:sldMkLst>
          <pc:docMk/>
          <pc:sldMk cId="1731488322" sldId="367"/>
        </pc:sldMkLst>
        <pc:spChg chg="mod">
          <ac:chgData name="Carswell, Cory" userId="c63747d5-e4be-47e4-a834-0d38b13ff3ae" providerId="ADAL" clId="{6993A6CB-17B1-4C86-A2A7-A772A4A8D677}" dt="2024-01-09T22:23:38.714" v="188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Carswell, Cory" userId="c63747d5-e4be-47e4-a834-0d38b13ff3ae" providerId="ADAL" clId="{6993A6CB-17B1-4C86-A2A7-A772A4A8D677}" dt="2024-01-10T02:02:38.551" v="449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Carswell, Cory" userId="c63747d5-e4be-47e4-a834-0d38b13ff3ae" providerId="ADAL" clId="{6993A6CB-17B1-4C86-A2A7-A772A4A8D677}" dt="2024-01-09T22:22:50.829" v="17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Carswell, Cory" userId="c63747d5-e4be-47e4-a834-0d38b13ff3ae" providerId="ADAL" clId="{6993A6CB-17B1-4C86-A2A7-A772A4A8D677}" dt="2024-01-09T22:22:36.793" v="17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Carswell, Cory" userId="c63747d5-e4be-47e4-a834-0d38b13ff3ae" providerId="ADAL" clId="{6993A6CB-17B1-4C86-A2A7-A772A4A8D677}" dt="2024-01-10T01:56:48.673" v="447" actId="20577"/>
        <pc:sldMkLst>
          <pc:docMk/>
          <pc:sldMk cId="3306108906" sldId="368"/>
        </pc:sldMkLst>
        <pc:spChg chg="mod">
          <ac:chgData name="Carswell, Cory" userId="c63747d5-e4be-47e4-a834-0d38b13ff3ae" providerId="ADAL" clId="{6993A6CB-17B1-4C86-A2A7-A772A4A8D677}" dt="2024-01-09T22:23:38.714" v="188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Carswell, Cory" userId="c63747d5-e4be-47e4-a834-0d38b13ff3ae" providerId="ADAL" clId="{6993A6CB-17B1-4C86-A2A7-A772A4A8D677}" dt="2024-01-10T01:56:48.673" v="4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Carswell, Cory" userId="c63747d5-e4be-47e4-a834-0d38b13ff3ae" providerId="ADAL" clId="{6993A6CB-17B1-4C86-A2A7-A772A4A8D677}" dt="2024-01-09T22:19:13.607" v="134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Carswell, Cory" userId="c63747d5-e4be-47e4-a834-0d38b13ff3ae" providerId="ADAL" clId="{6993A6CB-17B1-4C86-A2A7-A772A4A8D677}" dt="2024-01-09T22:37:34.467" v="348" actId="20577"/>
        <pc:sldMkLst>
          <pc:docMk/>
          <pc:sldMk cId="1327399478" sldId="369"/>
        </pc:sldMkLst>
        <pc:graphicFrameChg chg="mod modGraphic">
          <ac:chgData name="Carswell, Cory" userId="c63747d5-e4be-47e4-a834-0d38b13ff3ae" providerId="ADAL" clId="{6993A6CB-17B1-4C86-A2A7-A772A4A8D677}" dt="2024-01-09T22:37:34.467" v="348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Carswell, Cory" userId="c63747d5-e4be-47e4-a834-0d38b13ff3ae" providerId="ADAL" clId="{6993A6CB-17B1-4C86-A2A7-A772A4A8D677}" dt="2024-01-09T22:37:50.976" v="358" actId="20577"/>
        <pc:sldMkLst>
          <pc:docMk/>
          <pc:sldMk cId="2576058586" sldId="370"/>
        </pc:sldMkLst>
        <pc:graphicFrameChg chg="mod modGraphic">
          <ac:chgData name="Carswell, Cory" userId="c63747d5-e4be-47e4-a834-0d38b13ff3ae" providerId="ADAL" clId="{6993A6CB-17B1-4C86-A2A7-A772A4A8D677}" dt="2024-01-09T22:37:50.976" v="35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Yousefian, Mahnoush" userId="97a5e06f-dcce-4865-81e8-0938001369e7" providerId="ADAL" clId="{94538936-D0CC-4EBD-A738-CA6AC891FD16}"/>
    <pc:docChg chg="undo custSel modSld">
      <pc:chgData name="Yousefian, Mahnoush" userId="97a5e06f-dcce-4865-81e8-0938001369e7" providerId="ADAL" clId="{94538936-D0CC-4EBD-A738-CA6AC891FD16}" dt="2023-06-07T22:05:12.568" v="221" actId="14826"/>
      <pc:docMkLst>
        <pc:docMk/>
      </pc:docMkLst>
      <pc:sldChg chg="modSp">
        <pc:chgData name="Yousefian, Mahnoush" userId="97a5e06f-dcce-4865-81e8-0938001369e7" providerId="ADAL" clId="{94538936-D0CC-4EBD-A738-CA6AC891FD16}" dt="2023-06-07T14:56:08.653" v="0"/>
        <pc:sldMkLst>
          <pc:docMk/>
          <pc:sldMk cId="730603795" sldId="260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94538936-D0CC-4EBD-A738-CA6AC891FD16}" dt="2023-06-07T22:05:05.346" v="220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05.346" v="2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0:07.174" v="10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94538936-D0CC-4EBD-A738-CA6AC891FD16}" dt="2023-06-07T15:10:07.174" v="1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94538936-D0CC-4EBD-A738-CA6AC891FD16}" dt="2023-06-07T15:36:32.937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94538936-D0CC-4EBD-A738-CA6AC891FD16}" dt="2023-06-07T15:04:01.702" v="7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94538936-D0CC-4EBD-A738-CA6AC891FD16}" dt="2023-06-07T15:36:32.937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1:59.723" v="12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94538936-D0CC-4EBD-A738-CA6AC891FD16}" dt="2023-06-07T15:11:59.723" v="12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1:35.390" v="10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94538936-D0CC-4EBD-A738-CA6AC891FD16}" dt="2023-06-07T15:11:28.865" v="10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8:16.611" v="89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94538936-D0CC-4EBD-A738-CA6AC891FD16}" dt="2023-06-07T15:08:04.617" v="8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8:16.611" v="89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9:02.462" v="93" actId="1076"/>
        <pc:sldMkLst>
          <pc:docMk/>
          <pc:sldMk cId="2309081026" sldId="29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8:57.549" v="9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94538936-D0CC-4EBD-A738-CA6AC891FD16}" dt="2023-06-07T15:09:02.462" v="93" actId="1076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94538936-D0CC-4EBD-A738-CA6AC891FD16}" dt="2023-06-07T15:08:47.992" v="91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94538936-D0CC-4EBD-A738-CA6AC891FD16}" dt="2023-06-07T15:08:36.849" v="9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94538936-D0CC-4EBD-A738-CA6AC891FD16}" dt="2023-06-07T15:35:56.212" v="21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35:56.212" v="21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2:50.815" v="134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94538936-D0CC-4EBD-A738-CA6AC891FD16}" dt="2023-06-07T15:12:40.482" v="133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2:50.815" v="13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5:19.350" v="175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94538936-D0CC-4EBD-A738-CA6AC891FD16}" dt="2023-06-07T15:14:57.811" v="16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15:19.350" v="175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94538936-D0CC-4EBD-A738-CA6AC891FD16}" dt="2023-06-07T15:14:22.165" v="151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94538936-D0CC-4EBD-A738-CA6AC891FD16}" dt="2023-06-07T15:13:12.554" v="13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94538936-D0CC-4EBD-A738-CA6AC891FD16}" dt="2023-06-07T14:58:16.679" v="21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94538936-D0CC-4EBD-A738-CA6AC891FD16}" dt="2023-06-07T14:58:16.679" v="21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94538936-D0CC-4EBD-A738-CA6AC891FD16}" dt="2023-06-07T15:07:31.071" v="78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7:31.071" v="78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94538936-D0CC-4EBD-A738-CA6AC891FD16}" dt="2023-06-07T15:04:16.837" v="7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94538936-D0CC-4EBD-A738-CA6AC891FD16}" dt="2023-06-07T22:05:12.568" v="221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2:26.205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12.568" v="221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27:52.924" v="209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94538936-D0CC-4EBD-A738-CA6AC891FD16}" dt="2023-06-07T15:27:52.924" v="209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94538936-D0CC-4EBD-A738-CA6AC891FD16}" dt="2023-06-07T15:42:40.825" v="21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94538936-D0CC-4EBD-A738-CA6AC891FD16}" dt="2023-06-07T15:42:40.825" v="21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Kersulis, Jonas" userId="38ec2a83-12fc-4093-8e16-3ee53b6e0485" providerId="ADAL" clId="{9E352185-CCD4-41D1-8E9A-2E2ACD1C19E4}"/>
    <pc:docChg chg="undo custSel modSld">
      <pc:chgData name="Kersulis, Jonas" userId="38ec2a83-12fc-4093-8e16-3ee53b6e0485" providerId="ADAL" clId="{9E352185-CCD4-41D1-8E9A-2E2ACD1C19E4}" dt="2023-05-10T20:28:20.609" v="305" actId="1035"/>
      <pc:docMkLst>
        <pc:docMk/>
      </pc:docMkLst>
      <pc:sldChg chg="modSp mod">
        <pc:chgData name="Kersulis, Jonas" userId="38ec2a83-12fc-4093-8e16-3ee53b6e0485" providerId="ADAL" clId="{9E352185-CCD4-41D1-8E9A-2E2ACD1C19E4}" dt="2023-05-10T20:28:20.609" v="305" actId="1035"/>
        <pc:sldMkLst>
          <pc:docMk/>
          <pc:sldMk cId="874353533" sldId="354"/>
        </pc:sldMkLst>
        <pc:spChg chg="mod">
          <ac:chgData name="Kersulis, Jonas" userId="38ec2a83-12fc-4093-8e16-3ee53b6e0485" providerId="ADAL" clId="{9E352185-CCD4-41D1-8E9A-2E2ACD1C19E4}" dt="2023-05-10T20:25:41.170" v="1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9E352185-CCD4-41D1-8E9A-2E2ACD1C19E4}" dt="2023-05-10T20:28:20.609" v="305" actId="1035"/>
          <ac:spMkLst>
            <pc:docMk/>
            <pc:sldMk cId="874353533" sldId="354"/>
            <ac:spMk id="6" creationId="{08908601-C139-4ACB-828A-8FA588D945F5}"/>
          </ac:spMkLst>
        </pc:spChg>
        <pc:picChg chg="mod ord">
          <ac:chgData name="Kersulis, Jonas" userId="38ec2a83-12fc-4093-8e16-3ee53b6e0485" providerId="ADAL" clId="{9E352185-CCD4-41D1-8E9A-2E2ACD1C19E4}" dt="2023-05-10T20:27:56.798" v="275" actId="1035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Yousefian, Mahnoush" userId="97a5e06f-dcce-4865-81e8-0938001369e7" providerId="ADAL" clId="{53C04F16-5A01-4CE7-A9F8-48F70A4BA8B9}"/>
    <pc:docChg chg="undo custSel modSld">
      <pc:chgData name="Yousefian, Mahnoush" userId="97a5e06f-dcce-4865-81e8-0938001369e7" providerId="ADAL" clId="{53C04F16-5A01-4CE7-A9F8-48F70A4BA8B9}" dt="2023-05-10T20:15:37.267" v="449" actId="255"/>
      <pc:docMkLst>
        <pc:docMk/>
      </pc:docMkLst>
      <pc:sldChg chg="modSp">
        <pc:chgData name="Yousefian, Mahnoush" userId="97a5e06f-dcce-4865-81e8-0938001369e7" providerId="ADAL" clId="{53C04F16-5A01-4CE7-A9F8-48F70A4BA8B9}" dt="2023-05-09T17:52:15.729" v="0"/>
        <pc:sldMkLst>
          <pc:docMk/>
          <pc:sldMk cId="730603795" sldId="260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53C04F16-5A01-4CE7-A9F8-48F70A4BA8B9}" dt="2023-05-09T17:55:03.021" v="8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03.021" v="8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1:49.868" v="25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53C04F16-5A01-4CE7-A9F8-48F70A4BA8B9}" dt="2023-05-09T18:41:49.868" v="25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53C04F16-5A01-4CE7-A9F8-48F70A4BA8B9}" dt="2023-05-10T20:15:14.212" v="447" actId="255"/>
        <pc:sldMkLst>
          <pc:docMk/>
          <pc:sldMk cId="1095794504" sldId="277"/>
        </pc:sldMkLst>
        <pc:spChg chg="mod">
          <ac:chgData name="Yousefian, Mahnoush" userId="97a5e06f-dcce-4865-81e8-0938001369e7" providerId="ADAL" clId="{53C04F16-5A01-4CE7-A9F8-48F70A4BA8B9}" dt="2023-05-10T20:15:14.212" v="447" actId="255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53C04F16-5A01-4CE7-A9F8-48F70A4BA8B9}" dt="2023-05-10T20:12:27.300" v="40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3:53.091" v="269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53C04F16-5A01-4CE7-A9F8-48F70A4BA8B9}" dt="2023-05-09T18:42:53.791" v="26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3:53.091" v="26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53C04F16-5A01-4CE7-A9F8-48F70A4BA8B9}" dt="2023-05-09T18:43:40.845" v="26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19.747" v="429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53C04F16-5A01-4CE7-A9F8-48F70A4BA8B9}" dt="2023-05-10T20:13:19.747" v="42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4:49.372" v="23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38.675" v="44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53C04F16-5A01-4CE7-A9F8-48F70A4BA8B9}" dt="2023-05-10T20:13:38.675" v="44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5:11.960" v="23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53C04F16-5A01-4CE7-A9F8-48F70A4BA8B9}" dt="2023-05-09T18:35:06.037" v="23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5:28.512" v="448" actId="255"/>
        <pc:sldMkLst>
          <pc:docMk/>
          <pc:sldMk cId="1495175290" sldId="352"/>
        </pc:sldMkLst>
        <pc:spChg chg="mod">
          <ac:chgData name="Yousefian, Mahnoush" userId="97a5e06f-dcce-4865-81e8-0938001369e7" providerId="ADAL" clId="{53C04F16-5A01-4CE7-A9F8-48F70A4BA8B9}" dt="2023-05-10T20:15:28.512" v="448" actId="255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28.171" v="56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4:40.447" v="27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53C04F16-5A01-4CE7-A9F8-48F70A4BA8B9}" dt="2023-05-09T18:44:29.864" v="27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4:40.447" v="27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6:55.785" v="32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53C04F16-5A01-4CE7-A9F8-48F70A4BA8B9}" dt="2023-05-09T18:45:38.569" v="2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09T18:46:13.386" v="29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53C04F16-5A01-4CE7-A9F8-48F70A4BA8B9}" dt="2023-05-09T18:46:55.785" v="32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53C04F16-5A01-4CE7-A9F8-48F70A4BA8B9}" dt="2023-05-09T18:45:52.236" v="28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53C04F16-5A01-4CE7-A9F8-48F70A4BA8B9}" dt="2023-05-09T17:54:21.829" v="7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53C04F16-5A01-4CE7-A9F8-48F70A4BA8B9}" dt="2023-05-09T17:54:21.829" v="7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10T20:15:37.267" v="449" actId="255"/>
        <pc:sldMkLst>
          <pc:docMk/>
          <pc:sldMk cId="1731488322" sldId="367"/>
        </pc:sldMkLst>
        <pc:spChg chg="mod">
          <ac:chgData name="Yousefian, Mahnoush" userId="97a5e06f-dcce-4865-81e8-0938001369e7" providerId="ADAL" clId="{53C04F16-5A01-4CE7-A9F8-48F70A4BA8B9}" dt="2023-05-10T20:15:37.267" v="449" actId="255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47.614" v="6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53C04F16-5A01-4CE7-A9F8-48F70A4BA8B9}" dt="2023-05-09T17:57:34.777" v="5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53C04F16-5A01-4CE7-A9F8-48F70A4BA8B9}" dt="2023-05-10T20:09:31.523" v="404"/>
        <pc:sldMkLst>
          <pc:docMk/>
          <pc:sldMk cId="3306108906" sldId="368"/>
        </pc:sldMkLst>
        <pc:spChg chg="mod">
          <ac:chgData name="Yousefian, Mahnoush" userId="97a5e06f-dcce-4865-81e8-0938001369e7" providerId="ADAL" clId="{53C04F16-5A01-4CE7-A9F8-48F70A4BA8B9}" dt="2023-05-10T20:09:31.523" v="404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10T20:09:27.803" v="399" actId="21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22.066" v="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55:10.624" v="398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53C04F16-5A01-4CE7-A9F8-48F70A4BA8B9}" dt="2023-05-09T18:55:10.624" v="398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09T18:53:05.836" v="394" actId="120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53C04F16-5A01-4CE7-A9F8-48F70A4BA8B9}" dt="2023-05-09T18:53:05.836" v="394" actId="12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069CA8AC-DF98-40D7-BDED-87801DA497E8}"/>
    <pc:docChg chg="undo custSel modSld">
      <pc:chgData name="Chu, Zhengguo" userId="46b45079-141b-4798-8f61-111a7cd7aa1e" providerId="ADAL" clId="{069CA8AC-DF98-40D7-BDED-87801DA497E8}" dt="2024-01-10T17:10:24.725" v="67" actId="20577"/>
      <pc:docMkLst>
        <pc:docMk/>
      </pc:docMkLst>
      <pc:sldChg chg="modSp mod">
        <pc:chgData name="Chu, Zhengguo" userId="46b45079-141b-4798-8f61-111a7cd7aa1e" providerId="ADAL" clId="{069CA8AC-DF98-40D7-BDED-87801DA497E8}" dt="2024-01-10T17:09:14.089" v="66" actId="20577"/>
        <pc:sldMkLst>
          <pc:docMk/>
          <pc:sldMk cId="1324424397" sldId="261"/>
        </pc:sldMkLst>
        <pc:spChg chg="mod">
          <ac:chgData name="Chu, Zhengguo" userId="46b45079-141b-4798-8f61-111a7cd7aa1e" providerId="ADAL" clId="{069CA8AC-DF98-40D7-BDED-87801DA497E8}" dt="2024-01-10T17:09:14.089" v="66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069CA8AC-DF98-40D7-BDED-87801DA497E8}" dt="2024-01-10T17:08:08.230" v="35" actId="20577"/>
        <pc:sldMkLst>
          <pc:docMk/>
          <pc:sldMk cId="2145432706" sldId="276"/>
        </pc:sldMkLst>
        <pc:spChg chg="mod">
          <ac:chgData name="Chu, Zhengguo" userId="46b45079-141b-4798-8f61-111a7cd7aa1e" providerId="ADAL" clId="{069CA8AC-DF98-40D7-BDED-87801DA497E8}" dt="2024-01-10T17:08:08.230" v="3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069CA8AC-DF98-40D7-BDED-87801DA497E8}" dt="2024-01-10T17:10:24.725" v="67" actId="20577"/>
        <pc:sldMkLst>
          <pc:docMk/>
          <pc:sldMk cId="1731488322" sldId="367"/>
        </pc:sldMkLst>
        <pc:spChg chg="mod">
          <ac:chgData name="Chu, Zhengguo" userId="46b45079-141b-4798-8f61-111a7cd7aa1e" providerId="ADAL" clId="{069CA8AC-DF98-40D7-BDED-87801DA497E8}" dt="2024-01-10T17:10:24.725" v="67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arswell, Cory" userId="S::cory.carswell@ercot.com::c63747d5-e4be-47e4-a834-0d38b13ff3ae" providerId="AD" clId="Web-{5F3F1DFB-A675-4877-8E90-87146724CE0D}"/>
    <pc:docChg chg="modSld">
      <pc:chgData name="Carswell, Cory" userId="S::cory.carswell@ercot.com::c63747d5-e4be-47e4-a834-0d38b13ff3ae" providerId="AD" clId="Web-{5F3F1DFB-A675-4877-8E90-87146724CE0D}" dt="2024-01-10T17:48:21.463" v="10" actId="20577"/>
      <pc:docMkLst>
        <pc:docMk/>
      </pc:docMkLst>
      <pc:sldChg chg="modSp">
        <pc:chgData name="Carswell, Cory" userId="S::cory.carswell@ercot.com::c63747d5-e4be-47e4-a834-0d38b13ff3ae" providerId="AD" clId="Web-{5F3F1DFB-A675-4877-8E90-87146724CE0D}" dt="2024-01-10T17:48:21.463" v="10" actId="20577"/>
        <pc:sldMkLst>
          <pc:docMk/>
          <pc:sldMk cId="874353533" sldId="354"/>
        </pc:sldMkLst>
        <pc:spChg chg="mod">
          <ac:chgData name="Carswell, Cory" userId="S::cory.carswell@ercot.com::c63747d5-e4be-47e4-a834-0d38b13ff3ae" providerId="AD" clId="Web-{5F3F1DFB-A675-4877-8E90-87146724CE0D}" dt="2024-01-10T17:48:21.463" v="10" actId="20577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Yousefian, Mahnoush" userId="S::mahnoush.yousefian@ercot.com::97a5e06f-dcce-4865-81e8-0938001369e7" providerId="AD" clId="Web-{236A9E1D-E4F8-4EBC-8148-8A0A9F2EC177}"/>
    <pc:docChg chg="modSld">
      <pc:chgData name="Yousefian, Mahnoush" userId="S::mahnoush.yousefian@ercot.com::97a5e06f-dcce-4865-81e8-0938001369e7" providerId="AD" clId="Web-{236A9E1D-E4F8-4EBC-8148-8A0A9F2EC177}" dt="2023-09-12T21:40:15.477" v="131" actId="20577"/>
      <pc:docMkLst>
        <pc:docMk/>
      </pc:docMkLst>
      <pc:sldChg chg="addSp modSp">
        <pc:chgData name="Yousefian, Mahnoush" userId="S::mahnoush.yousefian@ercot.com::97a5e06f-dcce-4865-81e8-0938001369e7" providerId="AD" clId="Web-{236A9E1D-E4F8-4EBC-8148-8A0A9F2EC177}" dt="2023-09-12T21:40:15.477" v="131" actId="20577"/>
        <pc:sldMkLst>
          <pc:docMk/>
          <pc:sldMk cId="1324424397" sldId="261"/>
        </pc:sldMkLst>
        <pc:spChg chg="mod">
          <ac:chgData name="Yousefian, Mahnoush" userId="S::mahnoush.yousefian@ercot.com::97a5e06f-dcce-4865-81e8-0938001369e7" providerId="AD" clId="Web-{236A9E1D-E4F8-4EBC-8148-8A0A9F2EC177}" dt="2023-09-12T21:38:41.319" v="6" actId="20577"/>
          <ac:spMkLst>
            <pc:docMk/>
            <pc:sldMk cId="1324424397" sldId="261"/>
            <ac:spMk id="2" creationId="{00000000-0000-0000-0000-000000000000}"/>
          </ac:spMkLst>
        </pc:spChg>
        <pc:spChg chg="add mod">
          <ac:chgData name="Yousefian, Mahnoush" userId="S::mahnoush.yousefian@ercot.com::97a5e06f-dcce-4865-81e8-0938001369e7" providerId="AD" clId="Web-{236A9E1D-E4F8-4EBC-8148-8A0A9F2EC177}" dt="2023-09-12T21:40:15.477" v="131" actId="20577"/>
          <ac:spMkLst>
            <pc:docMk/>
            <pc:sldMk cId="1324424397" sldId="261"/>
            <ac:spMk id="3" creationId="{31E3A9AB-F74A-E126-4FC5-350064FD0307}"/>
          </ac:spMkLst>
        </pc:sp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Carswell, Cory" userId="S::cory.carswell@ercot.com::c63747d5-e4be-47e4-a834-0d38b13ff3ae" providerId="AD" clId="Web-{F54E651A-4C11-4108-A3C1-22A9EA556A90}"/>
    <pc:docChg chg="modSld">
      <pc:chgData name="Carswell, Cory" userId="S::cory.carswell@ercot.com::c63747d5-e4be-47e4-a834-0d38b13ff3ae" providerId="AD" clId="Web-{F54E651A-4C11-4108-A3C1-22A9EA556A90}" dt="2024-01-10T17:56:18.516" v="21" actId="20577"/>
      <pc:docMkLst>
        <pc:docMk/>
      </pc:docMkLst>
      <pc:sldChg chg="modSp">
        <pc:chgData name="Carswell, Cory" userId="S::cory.carswell@ercot.com::c63747d5-e4be-47e4-a834-0d38b13ff3ae" providerId="AD" clId="Web-{F54E651A-4C11-4108-A3C1-22A9EA556A90}" dt="2024-01-10T17:56:18.516" v="21" actId="20577"/>
        <pc:sldMkLst>
          <pc:docMk/>
          <pc:sldMk cId="874353533" sldId="354"/>
        </pc:sldMkLst>
        <pc:spChg chg="mod">
          <ac:chgData name="Carswell, Cory" userId="S::cory.carswell@ercot.com::c63747d5-e4be-47e4-a834-0d38b13ff3ae" providerId="AD" clId="Web-{F54E651A-4C11-4108-A3C1-22A9EA556A90}" dt="2024-01-10T17:56:18.516" v="21" actId="20577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Yousefian, Mahnoush" userId="97a5e06f-dcce-4865-81e8-0938001369e7" providerId="ADAL" clId="{F976EB33-D449-4A22-8CCE-C9C2E99A0598}"/>
    <pc:docChg chg="undo custSel modSld">
      <pc:chgData name="Yousefian, Mahnoush" userId="97a5e06f-dcce-4865-81e8-0938001369e7" providerId="ADAL" clId="{F976EB33-D449-4A22-8CCE-C9C2E99A0598}" dt="2023-08-08T16:49:08.954" v="364" actId="20577"/>
      <pc:docMkLst>
        <pc:docMk/>
      </pc:docMkLst>
      <pc:sldChg chg="modSp">
        <pc:chgData name="Yousefian, Mahnoush" userId="97a5e06f-dcce-4865-81e8-0938001369e7" providerId="ADAL" clId="{F976EB33-D449-4A22-8CCE-C9C2E99A0598}" dt="2023-08-08T16:24:13.827" v="0"/>
        <pc:sldMkLst>
          <pc:docMk/>
          <pc:sldMk cId="730603795" sldId="260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F976EB33-D449-4A22-8CCE-C9C2E99A0598}" dt="2023-08-08T16:28:10.237" v="4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8:10.237" v="4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5:33.128" v="150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F976EB33-D449-4A22-8CCE-C9C2E99A0598}" dt="2023-08-08T16:35:33.128" v="150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F976EB33-D449-4A22-8CCE-C9C2E99A0598}" dt="2023-08-08T16:30:30.560" v="117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F976EB33-D449-4A22-8CCE-C9C2E99A0598}" dt="2023-08-08T16:30:30.560" v="1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F976EB33-D449-4A22-8CCE-C9C2E99A0598}" dt="2023-08-08T16:29:44.214" v="81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6:56.472" v="16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F976EB33-D449-4A22-8CCE-C9C2E99A0598}" dt="2023-08-08T16:36:56.472" v="16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6:27.403" v="152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F976EB33-D449-4A22-8CCE-C9C2E99A0598}" dt="2023-08-08T16:36:09.465" v="151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3:42.419" v="135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F976EB33-D449-4A22-8CCE-C9C2E99A0598}" dt="2023-08-08T16:32:09.255" v="134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3:42.419" v="135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F976EB33-D449-4A22-8CCE-C9C2E99A0598}" dt="2023-08-08T16:34:56.272" v="137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4:56.272" v="137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F976EB33-D449-4A22-8CCE-C9C2E99A0598}" dt="2023-08-08T16:34:49.990" v="136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F976EB33-D449-4A22-8CCE-C9C2E99A0598}" dt="2023-08-08T16:30:55.311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0:55.311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7:42.564" v="16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F976EB33-D449-4A22-8CCE-C9C2E99A0598}" dt="2023-08-08T16:37:33.228" v="16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7:42.564" v="16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8:56.146" v="19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F976EB33-D449-4A22-8CCE-C9C2E99A0598}" dt="2023-08-08T16:38:29.414" v="177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38:56.146" v="19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F976EB33-D449-4A22-8CCE-C9C2E99A0598}" dt="2023-08-08T16:25:01.966" v="38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modSp mod">
        <pc:chgData name="Yousefian, Mahnoush" userId="97a5e06f-dcce-4865-81e8-0938001369e7" providerId="ADAL" clId="{F976EB33-D449-4A22-8CCE-C9C2E99A0598}" dt="2023-08-08T16:27:23.255" v="45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F976EB33-D449-4A22-8CCE-C9C2E99A0598}" dt="2023-08-08T16:27:23.255" v="45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F976EB33-D449-4A22-8CCE-C9C2E99A0598}" dt="2023-08-08T16:31:33.897" v="120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1:33.897" v="12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F976EB33-D449-4A22-8CCE-C9C2E99A0598}" dt="2023-08-08T16:31:22.116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F976EB33-D449-4A22-8CCE-C9C2E99A0598}" dt="2023-08-08T16:29:25.215" v="80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29:13.827" v="79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9:25.215" v="8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46:28.527" v="205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F976EB33-D449-4A22-8CCE-C9C2E99A0598}" dt="2023-08-08T16:46:28.527" v="205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F976EB33-D449-4A22-8CCE-C9C2E99A0598}" dt="2023-08-08T16:49:08.954" v="364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F976EB33-D449-4A22-8CCE-C9C2E99A0598}" dt="2023-08-08T16:49:08.954" v="364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Yousefian, Mahnoush" userId="S::mahnoush.yousefian@ercot.com::97a5e06f-dcce-4865-81e8-0938001369e7" providerId="AD" clId="Web-{CE847FA4-BB7A-4ED8-9143-12C17A6CD238}"/>
    <pc:docChg chg="modSld">
      <pc:chgData name="Yousefian, Mahnoush" userId="S::mahnoush.yousefian@ercot.com::97a5e06f-dcce-4865-81e8-0938001369e7" providerId="AD" clId="Web-{CE847FA4-BB7A-4ED8-9143-12C17A6CD238}" dt="2023-07-10T18:38:05.300" v="15"/>
      <pc:docMkLst>
        <pc:docMk/>
      </pc:docMkLst>
      <pc:sldChg chg="modSp">
        <pc:chgData name="Yousefian, Mahnoush" userId="S::mahnoush.yousefian@ercot.com::97a5e06f-dcce-4865-81e8-0938001369e7" providerId="AD" clId="Web-{CE847FA4-BB7A-4ED8-9143-12C17A6CD238}" dt="2023-07-10T18:38:05.300" v="15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CE847FA4-BB7A-4ED8-9143-12C17A6CD238}" dt="2023-07-10T18:38:05.300" v="15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24DDB183-3EB6-48F9-A580-7947F73BB6F0}"/>
    <pc:docChg chg="undo custSel modSld">
      <pc:chgData name="Yousefian, Mahnoush" userId="97a5e06f-dcce-4865-81e8-0938001369e7" providerId="ADAL" clId="{24DDB183-3EB6-48F9-A580-7947F73BB6F0}" dt="2023-11-07T16:34:36.696" v="306" actId="1076"/>
      <pc:docMkLst>
        <pc:docMk/>
      </pc:docMkLst>
      <pc:sldChg chg="modSp">
        <pc:chgData name="Yousefian, Mahnoush" userId="97a5e06f-dcce-4865-81e8-0938001369e7" providerId="ADAL" clId="{24DDB183-3EB6-48F9-A580-7947F73BB6F0}" dt="2023-11-07T15:54:00.947" v="1"/>
        <pc:sldMkLst>
          <pc:docMk/>
          <pc:sldMk cId="730603795" sldId="260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Yousefian, Mahnoush" userId="97a5e06f-dcce-4865-81e8-0938001369e7" providerId="ADAL" clId="{24DDB183-3EB6-48F9-A580-7947F73BB6F0}" dt="2023-11-07T16:00:41.351" v="39" actId="20577"/>
        <pc:sldMkLst>
          <pc:docMk/>
          <pc:sldMk cId="1324424397" sldId="261"/>
        </pc:sldMkLst>
        <pc:spChg chg="mod">
          <ac:chgData name="Yousefian, Mahnoush" userId="97a5e06f-dcce-4865-81e8-0938001369e7" providerId="ADAL" clId="{24DDB183-3EB6-48F9-A580-7947F73BB6F0}" dt="2023-11-07T16:00:41.351" v="39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00:29.865" v="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4:16.654" v="212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4DDB183-3EB6-48F9-A580-7947F73BB6F0}" dt="2023-11-07T16:14:16.654" v="212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24DDB183-3EB6-48F9-A580-7947F73BB6F0}" dt="2023-11-07T16:07:12.530" v="175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24DDB183-3EB6-48F9-A580-7947F73BB6F0}" dt="2023-11-07T16:07:12.530" v="175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24DDB183-3EB6-48F9-A580-7947F73BB6F0}" dt="2023-11-07T16:06:42.594" v="146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4DDB183-3EB6-48F9-A580-7947F73BB6F0}" dt="2023-11-07T16:34:36.696" v="306" actId="1076"/>
        <pc:sldMkLst>
          <pc:docMk/>
          <pc:sldMk cId="1338195067" sldId="287"/>
        </pc:sldMkLst>
        <pc:spChg chg="mod">
          <ac:chgData name="Yousefian, Mahnoush" userId="97a5e06f-dcce-4865-81e8-0938001369e7" providerId="ADAL" clId="{24DDB183-3EB6-48F9-A580-7947F73BB6F0}" dt="2023-11-07T16:15:11.862" v="225" actId="20577"/>
          <ac:spMkLst>
            <pc:docMk/>
            <pc:sldMk cId="1338195067" sldId="28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34:36.696" v="306" actId="1076"/>
          <ac:spMkLst>
            <pc:docMk/>
            <pc:sldMk cId="1338195067" sldId="287"/>
            <ac:spMk id="3" creationId="{AECA1D7E-9FAB-08CD-1D53-54D48E4416F6}"/>
          </ac:spMkLst>
        </pc:spChg>
        <pc:picChg chg="mod">
          <ac:chgData name="Yousefian, Mahnoush" userId="97a5e06f-dcce-4865-81e8-0938001369e7" providerId="ADAL" clId="{24DDB183-3EB6-48F9-A580-7947F73BB6F0}" dt="2023-11-07T16:15:33.010" v="22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4DDB183-3EB6-48F9-A580-7947F73BB6F0}" dt="2023-11-07T16:15:23.701" v="226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0:18.360" v="193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4DDB183-3EB6-48F9-A580-7947F73BB6F0}" dt="2023-11-07T16:10:10.552" v="192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10:18.360" v="193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24DDB183-3EB6-48F9-A580-7947F73BB6F0}" dt="2023-11-07T16:10:45.460" v="195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10:45.460" v="195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4DDB183-3EB6-48F9-A580-7947F73BB6F0}" dt="2023-11-07T16:10:36.386" v="19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4DDB183-3EB6-48F9-A580-7947F73BB6F0}" dt="2023-11-07T16:08:14.496" v="17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08:14.496" v="17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6:37.227" v="23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4DDB183-3EB6-48F9-A580-7947F73BB6F0}" dt="2023-11-07T16:16:23.513" v="23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16:37.227" v="23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8:24.964" v="262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4DDB183-3EB6-48F9-A580-7947F73BB6F0}" dt="2023-11-07T16:17:35.892" v="24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18:18.583" v="255" actId="1076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4DDB183-3EB6-48F9-A580-7947F73BB6F0}" dt="2023-11-07T16:18:24.964" v="262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modSp mod">
        <pc:chgData name="Yousefian, Mahnoush" userId="97a5e06f-dcce-4865-81e8-0938001369e7" providerId="ADAL" clId="{24DDB183-3EB6-48F9-A580-7947F73BB6F0}" dt="2023-11-07T15:59:22.981" v="19" actId="108"/>
        <pc:sldMkLst>
          <pc:docMk/>
          <pc:sldMk cId="2492350086" sldId="355"/>
        </pc:sldMkLst>
        <pc:spChg chg="mod">
          <ac:chgData name="Yousefian, Mahnoush" userId="97a5e06f-dcce-4865-81e8-0938001369e7" providerId="ADAL" clId="{24DDB183-3EB6-48F9-A580-7947F73BB6F0}" dt="2023-11-07T15:55:27.761" v="11" actId="1076"/>
          <ac:spMkLst>
            <pc:docMk/>
            <pc:sldMk cId="2492350086" sldId="355"/>
            <ac:spMk id="5" creationId="{00000000-0000-0000-0000-000000000000}"/>
          </ac:spMkLst>
        </pc:spChg>
        <pc:graphicFrameChg chg="mod modGraphic">
          <ac:chgData name="Yousefian, Mahnoush" userId="97a5e06f-dcce-4865-81e8-0938001369e7" providerId="ADAL" clId="{24DDB183-3EB6-48F9-A580-7947F73BB6F0}" dt="2023-11-07T15:59:22.981" v="19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24DDB183-3EB6-48F9-A580-7947F73BB6F0}" dt="2023-11-07T16:09:39.513" v="185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09:39.513" v="185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24DDB183-3EB6-48F9-A580-7947F73BB6F0}" dt="2023-11-07T16:09:06.231" v="18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4DDB183-3EB6-48F9-A580-7947F73BB6F0}" dt="2023-11-07T16:08:38.188" v="178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4DDB183-3EB6-48F9-A580-7947F73BB6F0}" dt="2023-11-07T16:02:59.167" v="145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02:59.167" v="145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00:59.479" v="4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4DDB183-3EB6-48F9-A580-7947F73BB6F0}" dt="2023-11-07T16:31:45.950" v="281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4DDB183-3EB6-48F9-A580-7947F73BB6F0}" dt="2023-11-07T16:31:45.950" v="281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4DDB183-3EB6-48F9-A580-7947F73BB6F0}" dt="2023-11-07T16:34:11.262" v="304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4DDB183-3EB6-48F9-A580-7947F73BB6F0}" dt="2023-11-07T16:34:11.262" v="304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B7EA5963-D817-4D5E-971E-6F8186DEC64B}"/>
    <pc:docChg chg="undo custSel modSld">
      <pc:chgData name="Yousefian, Mahnoush" userId="97a5e06f-dcce-4865-81e8-0938001369e7" providerId="ADAL" clId="{B7EA5963-D817-4D5E-971E-6F8186DEC64B}" dt="2023-09-11T23:53:56.740" v="310" actId="108"/>
      <pc:docMkLst>
        <pc:docMk/>
      </pc:docMkLst>
      <pc:sldChg chg="modSp">
        <pc:chgData name="Yousefian, Mahnoush" userId="97a5e06f-dcce-4865-81e8-0938001369e7" providerId="ADAL" clId="{B7EA5963-D817-4D5E-971E-6F8186DEC64B}" dt="2023-09-11T18:28:19.909" v="0"/>
        <pc:sldMkLst>
          <pc:docMk/>
          <pc:sldMk cId="730603795" sldId="260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7EA5963-D817-4D5E-971E-6F8186DEC64B}" dt="2023-09-11T22:58:39.298" v="9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2:58:39.298" v="9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4:01.485" v="158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7EA5963-D817-4D5E-971E-6F8186DEC64B}" dt="2023-09-11T23:34:01.485" v="158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7EA5963-D817-4D5E-971E-6F8186DEC64B}" dt="2023-09-11T23:03:22.756" v="122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7EA5963-D817-4D5E-971E-6F8186DEC64B}" dt="2023-09-11T23:03:02.361" v="12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7EA5963-D817-4D5E-971E-6F8186DEC64B}" dt="2023-09-11T23:03:22.756" v="122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5:38.455" v="179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7EA5963-D817-4D5E-971E-6F8186DEC64B}" dt="2023-09-11T23:35:38.455" v="17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35:02.754" v="16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7EA5963-D817-4D5E-971E-6F8186DEC64B}" dt="2023-09-11T23:34:45.817" v="15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7EA5963-D817-4D5E-971E-6F8186DEC64B}" dt="2023-09-11T23:14:56.189" v="138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7EA5963-D817-4D5E-971E-6F8186DEC64B}" dt="2023-09-11T23:14:56.189" v="13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14:17.415" v="13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29:36.205" v="148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B7EA5963-D817-4D5E-971E-6F8186DEC64B}" dt="2023-09-11T23:29:36.205" v="148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15:22.164" v="1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7EA5963-D817-4D5E-971E-6F8186DEC64B}" dt="2023-09-11T23:15:16.827" v="1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7EA5963-D817-4D5E-971E-6F8186DEC64B}" dt="2023-09-11T23:03:44.229" v="123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03:44.229" v="123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6:51.252" v="196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B7EA5963-D817-4D5E-971E-6F8186DEC64B}" dt="2023-09-11T23:36:51.252" v="19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36:40.714" v="186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46:28.818" v="275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B7EA5963-D817-4D5E-971E-6F8186DEC64B}" dt="2023-09-11T23:38:06.140" v="20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38:37.007" v="21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B7EA5963-D817-4D5E-971E-6F8186DEC64B}" dt="2023-09-11T23:46:28.818" v="275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B7EA5963-D817-4D5E-971E-6F8186DEC64B}" dt="2023-09-11T23:37:14.001" v="197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B7EA5963-D817-4D5E-971E-6F8186DEC64B}" dt="2023-09-11T23:53:56.740" v="310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7EA5963-D817-4D5E-971E-6F8186DEC64B}" dt="2023-09-11T23:53:56.740" v="310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B7EA5963-D817-4D5E-971E-6F8186DEC64B}" dt="2023-09-11T23:04:28.390" v="129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04:28.390" v="129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B7EA5963-D817-4D5E-971E-6F8186DEC64B}" dt="2023-09-11T23:04:13.830" v="125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7EA5963-D817-4D5E-971E-6F8186DEC64B}" dt="2023-09-11T23:03:55.900" v="124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7EA5963-D817-4D5E-971E-6F8186DEC64B}" dt="2023-09-11T23:02:19.015" v="95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02:19.015" v="95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2:58:50.546" v="1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52:56.188" v="303" actId="179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B7EA5963-D817-4D5E-971E-6F8186DEC64B}" dt="2023-09-11T23:52:56.188" v="303" actId="179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B7EA5963-D817-4D5E-971E-6F8186DEC64B}" dt="2023-09-11T23:53:21.284" v="308" actId="14734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B7EA5963-D817-4D5E-971E-6F8186DEC64B}" dt="2023-09-11T23:53:21.284" v="308" actId="14734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A4C33ACD-6425-45DF-A3EF-E5022C783B1F}"/>
    <pc:docChg chg="modSld">
      <pc:chgData name="Chu, Zhengguo" userId="46b45079-141b-4798-8f61-111a7cd7aa1e" providerId="ADAL" clId="{A4C33ACD-6425-45DF-A3EF-E5022C783B1F}" dt="2024-01-31T16:25:46.883" v="53" actId="20577"/>
      <pc:docMkLst>
        <pc:docMk/>
      </pc:docMkLst>
      <pc:sldChg chg="modSp mod">
        <pc:chgData name="Chu, Zhengguo" userId="46b45079-141b-4798-8f61-111a7cd7aa1e" providerId="ADAL" clId="{A4C33ACD-6425-45DF-A3EF-E5022C783B1F}" dt="2024-01-31T16:21:44.786" v="16" actId="20577"/>
        <pc:sldMkLst>
          <pc:docMk/>
          <pc:sldMk cId="874353533" sldId="354"/>
        </pc:sldMkLst>
        <pc:spChg chg="mod">
          <ac:chgData name="Chu, Zhengguo" userId="46b45079-141b-4798-8f61-111a7cd7aa1e" providerId="ADAL" clId="{A4C33ACD-6425-45DF-A3EF-E5022C783B1F}" dt="2024-01-31T16:21:44.786" v="16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modSp mod">
        <pc:chgData name="Chu, Zhengguo" userId="46b45079-141b-4798-8f61-111a7cd7aa1e" providerId="ADAL" clId="{A4C33ACD-6425-45DF-A3EF-E5022C783B1F}" dt="2024-01-31T16:25:35.301" v="33" actId="20577"/>
        <pc:sldMkLst>
          <pc:docMk/>
          <pc:sldMk cId="1327399478" sldId="369"/>
        </pc:sldMkLst>
        <pc:graphicFrameChg chg="modGraphic">
          <ac:chgData name="Chu, Zhengguo" userId="46b45079-141b-4798-8f61-111a7cd7aa1e" providerId="ADAL" clId="{A4C33ACD-6425-45DF-A3EF-E5022C783B1F}" dt="2024-01-31T16:25:35.301" v="3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Chu, Zhengguo" userId="46b45079-141b-4798-8f61-111a7cd7aa1e" providerId="ADAL" clId="{A4C33ACD-6425-45DF-A3EF-E5022C783B1F}" dt="2024-01-31T16:25:46.883" v="53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A4C33ACD-6425-45DF-A3EF-E5022C783B1F}" dt="2024-01-31T16:25:46.883" v="53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December 2023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December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effective Resource-hours in which Resources that did not successfully opt out were dispatched above their LDL in December 2023. 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Additionally, there were no Exceptional Fuel Cost submissions for any RUC-Committed Resources in December 2023.</a:t>
            </a: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December 2023 had a total of 7 RTORDPA hours with an average value of $0.01/MWh.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461" y="3372533"/>
            <a:ext cx="5487121" cy="24692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6334" y="911314"/>
            <a:ext cx="5469370" cy="2461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118705" y="5946686"/>
            <a:ext cx="6212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include all non-zero RTORDPA triggered by reliability action taken by ERCOT including RUC, Deployed Non-Controllable Load Resources, Deployed ERS, etc. The full list and detailed methodology can be found in protocol section 6.5.7.3.1, Determination of Real-Time Reliability Deployment Price Adders.</a:t>
            </a:r>
          </a:p>
        </p:txBody>
      </p:sp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54" y="914400"/>
            <a:ext cx="7483754" cy="4864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December 2023</a:t>
            </a:r>
            <a:br>
              <a:rPr lang="en-US" sz="2400"/>
            </a:br>
            <a:r>
              <a:rPr lang="en-US" sz="1400"/>
              <a:t>OD 12/20 had a daily time-weighted average RTORDPA of $0.37/MWh, based on a total of 7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2052257" y="5920056"/>
            <a:ext cx="6212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include all non-zero RTORDPA triggered by reliability action taken by ERCOT including RUC, Deployed Non-Controllable Load Resources, Deployed ERS, etc. The full list and detailed methodology can be found in protocol section 6.5.7.3.1, Determination of Real-Time Reliability Deployment Price Adders.</a:t>
            </a:r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14" y="1022058"/>
            <a:ext cx="7046466" cy="4933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December 2023, the total </a:t>
            </a:r>
            <a:r>
              <a:rPr lang="en-US" sz="1400" err="1"/>
              <a:t>Clawback</a:t>
            </a:r>
            <a:r>
              <a:rPr lang="en-US" sz="1400"/>
              <a:t> charge was $0. The total Make-Whole payment was $0.005(M)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404630" y="6100526"/>
            <a:ext cx="67393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$0.005 million in Make-Whole payments made in December 2023, the majority was collected through Capacity Short Charges.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January 8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10410"/>
              </p:ext>
            </p:extLst>
          </p:nvPr>
        </p:nvGraphicFramePr>
        <p:xfrm>
          <a:off x="1188720" y="1076385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January 8, 2024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-9,288,953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-10,768,159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-59,381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-100,426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-301,446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-31,972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-327,103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-97,889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-441,379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-226,976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-914,482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-43,426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-470,400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-166,990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-72,477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-72,477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-194,731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-194,731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-5,316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-5,316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18995"/>
              </p:ext>
            </p:extLst>
          </p:nvPr>
        </p:nvGraphicFramePr>
        <p:xfrm>
          <a:off x="1119366" y="1076385"/>
          <a:ext cx="7248168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257753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867182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January 8, 2024 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835,738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-6,864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822,349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156,971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-3,557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50,087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-62,724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363,795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’23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218,907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-60,841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158,066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29,684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29,684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28454"/>
              </p:ext>
            </p:extLst>
          </p:nvPr>
        </p:nvGraphicFramePr>
        <p:xfrm>
          <a:off x="975776" y="1127735"/>
          <a:ext cx="7068908" cy="390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December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108.6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108.6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109.8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109.8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337.4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337.4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 in December 2023 was primarily driven by concerns over transmission congestion.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20" y="1219200"/>
            <a:ext cx="7479491" cy="41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December 2023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>
                <a:solidFill>
                  <a:schemeClr val="tx2"/>
                </a:solidFill>
              </a:rPr>
              <a:t>7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7 hours (100%) for congestion concerns.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9" y="2339688"/>
            <a:ext cx="8347910" cy="37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8" y="1001865"/>
            <a:ext cx="7516514" cy="52622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December 2023 had a total of 7 non-opt-out effective Resource-hours, which was 100% of the effective Resource-hours for the month, as there were 0 opt-out effective Resource-hours.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December 2023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4" y="772510"/>
            <a:ext cx="7588761" cy="53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December 2023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The RUC commitment had a lead time margin of </a:t>
            </a:r>
            <a:r>
              <a:rPr lang="en-US">
                <a:solidFill>
                  <a:schemeClr val="tx2"/>
                </a:solidFill>
              </a:rPr>
              <a:t>1 hour.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0" cy="3456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5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December 2023, the age of the RUC-committed Resource was 22.6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5" y="1318763"/>
            <a:ext cx="7390863" cy="45681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7" y="3525326"/>
            <a:ext cx="6033561" cy="2715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3" y="874582"/>
            <a:ext cx="6035332" cy="2716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The RUC-committed Resource in December 2023 was 22.6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0B87D-DDCF-4759-928C-C99EE807E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27160-b6a2-448e-b210-55bbe2178a90"/>
    <ds:schemaRef ds:uri="cf8c9251-373f-4ee3-86cf-d97122226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On-screen Show (4:3)</PresentationFormat>
  <Paragraphs>244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 in December 2023 was primarily driven by concerns over transmission congestion. </vt:lpstr>
      <vt:lpstr>RUC Instruction Reasons in December 2023 </vt:lpstr>
      <vt:lpstr>Non-opt-out and Opt-out Totals: Last 13 Months December 2023 had a total of 7 non-opt-out effective Resource-hours, which was 100% of the effective Resource-hours for the month, as there were 0 opt-out effective Resource-hours.</vt:lpstr>
      <vt:lpstr>Non-opt-out and Opt-out Totals: December 2023   </vt:lpstr>
      <vt:lpstr>RUC Lead Time Margin: December 2023 </vt:lpstr>
      <vt:lpstr>Average Resource Age: Last 13 Months In December 2023, the age of the RUC-committed Resource was 22.6 years.</vt:lpstr>
      <vt:lpstr>Age Category: Last 13 Months The RUC-committed Resource in December 2023 was 22.6 years old.</vt:lpstr>
      <vt:lpstr>RUC-Instructed Resource Dispatch above LDL</vt:lpstr>
      <vt:lpstr>Reliability Deployment Price Adder: Last 13 Months December 2023 had a total of 7 RTORDPA hours with an average value of $0.01/MWh. </vt:lpstr>
      <vt:lpstr>Reliability Deployment Price Adder: December 2023 OD 12/20 had a daily time-weighted average RTORDPA of $0.37/MWh, based on a total of 7 hours.</vt:lpstr>
      <vt:lpstr>RUC Clawback, Make-Whole, and Shortfall For December 2023, the total Clawback charge was $0. The total Make-Whole payment was $0.005(M)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1</cp:revision>
  <cp:lastPrinted>2016-01-21T20:53:15Z</cp:lastPrinted>
  <dcterms:created xsi:type="dcterms:W3CDTF">2016-01-21T15:20:31Z</dcterms:created>
  <dcterms:modified xsi:type="dcterms:W3CDTF">2024-01-31T16:25:47Z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