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usefian, Mahnoush" userId="97a5e06f-dcce-4865-81e8-0938001369e7" providerId="ADAL" clId="{7B9E69ED-D8F2-4EBA-93BF-E8381D1C551C}"/>
    <pc:docChg chg="undo custSel modSld">
      <pc:chgData name="Yousefian, Mahnoush" userId="97a5e06f-dcce-4865-81e8-0938001369e7" providerId="ADAL" clId="{7B9E69ED-D8F2-4EBA-93BF-E8381D1C551C}" dt="2023-11-08T17:38:02.761" v="43" actId="14100"/>
      <pc:docMkLst>
        <pc:docMk/>
      </pc:docMkLst>
      <pc:sldChg chg="modSp mod">
        <pc:chgData name="Yousefian, Mahnoush" userId="97a5e06f-dcce-4865-81e8-0938001369e7" providerId="ADAL" clId="{7B9E69ED-D8F2-4EBA-93BF-E8381D1C551C}" dt="2023-11-07T16:35:15.713" v="6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7B9E69ED-D8F2-4EBA-93BF-E8381D1C551C}" dt="2023-11-07T16:35:15.713" v="6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Yousefian, Mahnoush" userId="97a5e06f-dcce-4865-81e8-0938001369e7" providerId="ADAL" clId="{7B9E69ED-D8F2-4EBA-93BF-E8381D1C551C}" dt="2023-11-08T17:38:02.761" v="43" actId="14100"/>
        <pc:sldMkLst>
          <pc:docMk/>
          <pc:sldMk cId="2140123603" sldId="271"/>
        </pc:sldMkLst>
        <pc:spChg chg="mod">
          <ac:chgData name="Yousefian, Mahnoush" userId="97a5e06f-dcce-4865-81e8-0938001369e7" providerId="ADAL" clId="{7B9E69ED-D8F2-4EBA-93BF-E8381D1C551C}" dt="2023-11-08T17:38:02.761" v="43" actId="14100"/>
          <ac:spMkLst>
            <pc:docMk/>
            <pc:sldMk cId="2140123603" sldId="271"/>
            <ac:spMk id="9" creationId="{F4BAA2E9-0B32-4098-9C63-5BAAD28F8A66}"/>
          </ac:spMkLst>
        </pc:spChg>
        <pc:graphicFrameChg chg="mod modGraphic">
          <ac:chgData name="Yousefian, Mahnoush" userId="97a5e06f-dcce-4865-81e8-0938001369e7" providerId="ADAL" clId="{7B9E69ED-D8F2-4EBA-93BF-E8381D1C551C}" dt="2023-11-07T16:36:54.920" v="25" actId="2062"/>
          <ac:graphicFrameMkLst>
            <pc:docMk/>
            <pc:sldMk cId="2140123603" sldId="271"/>
            <ac:graphicFrameMk id="3" creationId="{E2D33E40-ADD1-C046-86D9-5260AF54EC3D}"/>
          </ac:graphicFrameMkLst>
        </pc:graphicFrameChg>
      </pc:sldChg>
    </pc:docChg>
  </pc:docChgLst>
  <pc:docChgLst>
    <pc:chgData name="Yousefian, Mahnoush" userId="97a5e06f-dcce-4865-81e8-0938001369e7" providerId="ADAL" clId="{105DF43D-AF43-4BC1-9007-B6EA13EF4EB6}"/>
    <pc:docChg chg="undo custSel modSld">
      <pc:chgData name="Yousefian, Mahnoush" userId="97a5e06f-dcce-4865-81e8-0938001369e7" providerId="ADAL" clId="{105DF43D-AF43-4BC1-9007-B6EA13EF4EB6}" dt="2023-09-13T17:03:04.695" v="95" actId="14100"/>
      <pc:docMkLst>
        <pc:docMk/>
      </pc:docMkLst>
      <pc:sldChg chg="modSp mod">
        <pc:chgData name="Yousefian, Mahnoush" userId="97a5e06f-dcce-4865-81e8-0938001369e7" providerId="ADAL" clId="{105DF43D-AF43-4BC1-9007-B6EA13EF4EB6}" dt="2023-09-11T18:19:06.311" v="5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105DF43D-AF43-4BC1-9007-B6EA13EF4EB6}" dt="2023-09-11T18:19:06.311" v="5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Yousefian, Mahnoush" userId="97a5e06f-dcce-4865-81e8-0938001369e7" providerId="ADAL" clId="{105DF43D-AF43-4BC1-9007-B6EA13EF4EB6}" dt="2023-09-13T17:03:04.695" v="95" actId="14100"/>
        <pc:sldMkLst>
          <pc:docMk/>
          <pc:sldMk cId="2140123603" sldId="271"/>
        </pc:sldMkLst>
        <pc:spChg chg="mod">
          <ac:chgData name="Yousefian, Mahnoush" userId="97a5e06f-dcce-4865-81e8-0938001369e7" providerId="ADAL" clId="{105DF43D-AF43-4BC1-9007-B6EA13EF4EB6}" dt="2023-09-13T17:03:04.695" v="95" actId="14100"/>
          <ac:spMkLst>
            <pc:docMk/>
            <pc:sldMk cId="2140123603" sldId="271"/>
            <ac:spMk id="9" creationId="{F4BAA2E9-0B32-4098-9C63-5BAAD28F8A66}"/>
          </ac:spMkLst>
        </pc:spChg>
        <pc:graphicFrameChg chg="add mod modGraphic">
          <ac:chgData name="Yousefian, Mahnoush" userId="97a5e06f-dcce-4865-81e8-0938001369e7" providerId="ADAL" clId="{105DF43D-AF43-4BC1-9007-B6EA13EF4EB6}" dt="2023-09-13T16:57:03.324" v="66" actId="20577"/>
          <ac:graphicFrameMkLst>
            <pc:docMk/>
            <pc:sldMk cId="2140123603" sldId="271"/>
            <ac:graphicFrameMk id="3" creationId="{E2D33E40-ADD1-C046-86D9-5260AF54EC3D}"/>
          </ac:graphicFrameMkLst>
        </pc:graphicFrameChg>
        <pc:graphicFrameChg chg="del mod modGraphic">
          <ac:chgData name="Yousefian, Mahnoush" userId="97a5e06f-dcce-4865-81e8-0938001369e7" providerId="ADAL" clId="{105DF43D-AF43-4BC1-9007-B6EA13EF4EB6}" dt="2023-09-11T18:23:28.960" v="11" actId="478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8D7A505E-8C34-4359-A9C6-C812145C4BEC}"/>
    <pc:docChg chg="custSel modSld">
      <pc:chgData name="Yousefian, Mahnoush" userId="97a5e06f-dcce-4865-81e8-0938001369e7" providerId="ADAL" clId="{8D7A505E-8C34-4359-A9C6-C812145C4BEC}" dt="2023-12-08T17:33:25.755" v="45" actId="20577"/>
      <pc:docMkLst>
        <pc:docMk/>
      </pc:docMkLst>
      <pc:sldChg chg="modSp mod">
        <pc:chgData name="Yousefian, Mahnoush" userId="97a5e06f-dcce-4865-81e8-0938001369e7" providerId="ADAL" clId="{8D7A505E-8C34-4359-A9C6-C812145C4BEC}" dt="2023-12-08T16:35:23.951" v="7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8D7A505E-8C34-4359-A9C6-C812145C4BEC}" dt="2023-12-08T16:35:23.951" v="7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Yousefian, Mahnoush" userId="97a5e06f-dcce-4865-81e8-0938001369e7" providerId="ADAL" clId="{8D7A505E-8C34-4359-A9C6-C812145C4BEC}" dt="2023-12-08T17:33:25.755" v="45" actId="20577"/>
        <pc:sldMkLst>
          <pc:docMk/>
          <pc:sldMk cId="2140123603" sldId="271"/>
        </pc:sldMkLst>
        <pc:spChg chg="mod">
          <ac:chgData name="Yousefian, Mahnoush" userId="97a5e06f-dcce-4865-81e8-0938001369e7" providerId="ADAL" clId="{8D7A505E-8C34-4359-A9C6-C812145C4BEC}" dt="2023-12-08T17:33:25.755" v="45" actId="20577"/>
          <ac:spMkLst>
            <pc:docMk/>
            <pc:sldMk cId="2140123603" sldId="271"/>
            <ac:spMk id="9" creationId="{F4BAA2E9-0B32-4098-9C63-5BAAD28F8A66}"/>
          </ac:spMkLst>
        </pc:spChg>
        <pc:graphicFrameChg chg="mod modGraphic">
          <ac:chgData name="Yousefian, Mahnoush" userId="97a5e06f-dcce-4865-81e8-0938001369e7" providerId="ADAL" clId="{8D7A505E-8C34-4359-A9C6-C812145C4BEC}" dt="2023-12-08T16:44:53.374" v="35" actId="14734"/>
          <ac:graphicFrameMkLst>
            <pc:docMk/>
            <pc:sldMk cId="2140123603" sldId="271"/>
            <ac:graphicFrameMk id="3" creationId="{E2D33E40-ADD1-C046-86D9-5260AF54EC3D}"/>
          </ac:graphicFrameMkLst>
        </pc:graphicFrameChg>
      </pc:sldChg>
    </pc:docChg>
  </pc:docChgLst>
  <pc:docChgLst>
    <pc:chgData name="Yousefian, Mahnoush" userId="97a5e06f-dcce-4865-81e8-0938001369e7" providerId="ADAL" clId="{738CAD95-A93E-423A-AA4C-5DA4B858F7B9}"/>
    <pc:docChg chg="undo custSel modSld">
      <pc:chgData name="Yousefian, Mahnoush" userId="97a5e06f-dcce-4865-81e8-0938001369e7" providerId="ADAL" clId="{738CAD95-A93E-423A-AA4C-5DA4B858F7B9}" dt="2022-11-10T21:12:24.589" v="47" actId="242"/>
      <pc:docMkLst>
        <pc:docMk/>
      </pc:docMkLst>
      <pc:sldChg chg="modSp mod">
        <pc:chgData name="Yousefian, Mahnoush" userId="97a5e06f-dcce-4865-81e8-0938001369e7" providerId="ADAL" clId="{738CAD95-A93E-423A-AA4C-5DA4B858F7B9}" dt="2022-11-10T21:04:09.972" v="10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738CAD95-A93E-423A-AA4C-5DA4B858F7B9}" dt="2022-11-10T21:04:09.972" v="10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Yousefian, Mahnoush" userId="97a5e06f-dcce-4865-81e8-0938001369e7" providerId="ADAL" clId="{738CAD95-A93E-423A-AA4C-5DA4B858F7B9}" dt="2022-11-10T21:12:24.589" v="47" actId="242"/>
        <pc:sldMkLst>
          <pc:docMk/>
          <pc:sldMk cId="2140123603" sldId="271"/>
        </pc:sldMkLst>
        <pc:graphicFrameChg chg="mod modGraphic">
          <ac:chgData name="Yousefian, Mahnoush" userId="97a5e06f-dcce-4865-81e8-0938001369e7" providerId="ADAL" clId="{738CAD95-A93E-423A-AA4C-5DA4B858F7B9}" dt="2022-11-10T21:12:24.589" v="47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FE39ACFA-C53E-4EA2-B75C-C0E2D275F299}"/>
    <pc:docChg chg="undo custSel modSld">
      <pc:chgData name="Yousefian, Mahnoush" userId="97a5e06f-dcce-4865-81e8-0938001369e7" providerId="ADAL" clId="{FE39ACFA-C53E-4EA2-B75C-C0E2D275F299}" dt="2022-12-12T20:41:47.688" v="74" actId="20577"/>
      <pc:docMkLst>
        <pc:docMk/>
      </pc:docMkLst>
      <pc:sldChg chg="modSp mod">
        <pc:chgData name="Yousefian, Mahnoush" userId="97a5e06f-dcce-4865-81e8-0938001369e7" providerId="ADAL" clId="{FE39ACFA-C53E-4EA2-B75C-C0E2D275F299}" dt="2022-12-09T18:25:41.662" v="8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FE39ACFA-C53E-4EA2-B75C-C0E2D275F299}" dt="2022-12-09T18:25:41.662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modSp mod">
        <pc:chgData name="Yousefian, Mahnoush" userId="97a5e06f-dcce-4865-81e8-0938001369e7" providerId="ADAL" clId="{FE39ACFA-C53E-4EA2-B75C-C0E2D275F299}" dt="2022-12-12T20:41:47.688" v="74" actId="20577"/>
        <pc:sldMkLst>
          <pc:docMk/>
          <pc:sldMk cId="2140123603" sldId="271"/>
        </pc:sldMkLst>
        <pc:spChg chg="add mod">
          <ac:chgData name="Yousefian, Mahnoush" userId="97a5e06f-dcce-4865-81e8-0938001369e7" providerId="ADAL" clId="{FE39ACFA-C53E-4EA2-B75C-C0E2D275F299}" dt="2022-12-12T20:41:47.688" v="74" actId="20577"/>
          <ac:spMkLst>
            <pc:docMk/>
            <pc:sldMk cId="2140123603" sldId="271"/>
            <ac:spMk id="7" creationId="{DB99DF67-2A2B-497B-BCD6-DFEDBA6A34CE}"/>
          </ac:spMkLst>
        </pc:spChg>
        <pc:graphicFrameChg chg="mod modGraphic">
          <ac:chgData name="Yousefian, Mahnoush" userId="97a5e06f-dcce-4865-81e8-0938001369e7" providerId="ADAL" clId="{FE39ACFA-C53E-4EA2-B75C-C0E2D275F299}" dt="2022-12-09T18:28:44.902" v="44" actId="20577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D049B78A-1FEC-4299-9916-D2F73C0701F3}"/>
    <pc:docChg chg="modSld">
      <pc:chgData name="Yousefian, Mahnoush" userId="97a5e06f-dcce-4865-81e8-0938001369e7" providerId="ADAL" clId="{D049B78A-1FEC-4299-9916-D2F73C0701F3}" dt="2023-08-08T16:51:59.956" v="9" actId="1076"/>
      <pc:docMkLst>
        <pc:docMk/>
      </pc:docMkLst>
      <pc:sldChg chg="modSp mod">
        <pc:chgData name="Yousefian, Mahnoush" userId="97a5e06f-dcce-4865-81e8-0938001369e7" providerId="ADAL" clId="{D049B78A-1FEC-4299-9916-D2F73C0701F3}" dt="2023-08-08T16:51:14.055" v="3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D049B78A-1FEC-4299-9916-D2F73C0701F3}" dt="2023-08-08T16:51:14.055" v="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Yousefian, Mahnoush" userId="97a5e06f-dcce-4865-81e8-0938001369e7" providerId="ADAL" clId="{D049B78A-1FEC-4299-9916-D2F73C0701F3}" dt="2023-08-08T16:51:59.956" v="9" actId="1076"/>
        <pc:sldMkLst>
          <pc:docMk/>
          <pc:sldMk cId="2140123603" sldId="271"/>
        </pc:sldMkLst>
        <pc:graphicFrameChg chg="mod modGraphic">
          <ac:chgData name="Yousefian, Mahnoush" userId="97a5e06f-dcce-4865-81e8-0938001369e7" providerId="ADAL" clId="{D049B78A-1FEC-4299-9916-D2F73C0701F3}" dt="2023-08-08T16:51:59.956" v="9" actId="1076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002ECF70-F480-4A41-A6FE-A96B6CB85340}"/>
    <pc:docChg chg="custSel modSld">
      <pc:chgData name="Yousefian, Mahnoush" userId="97a5e06f-dcce-4865-81e8-0938001369e7" providerId="ADAL" clId="{002ECF70-F480-4A41-A6FE-A96B6CB85340}" dt="2023-06-07T15:38:53.896" v="11" actId="21"/>
      <pc:docMkLst>
        <pc:docMk/>
      </pc:docMkLst>
      <pc:sldChg chg="modSp mod">
        <pc:chgData name="Yousefian, Mahnoush" userId="97a5e06f-dcce-4865-81e8-0938001369e7" providerId="ADAL" clId="{002ECF70-F480-4A41-A6FE-A96B6CB85340}" dt="2023-06-07T15:37:30.635" v="2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002ECF70-F480-4A41-A6FE-A96B6CB85340}" dt="2023-06-07T15:37:30.635" v="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Sp modSp mod">
        <pc:chgData name="Yousefian, Mahnoush" userId="97a5e06f-dcce-4865-81e8-0938001369e7" providerId="ADAL" clId="{002ECF70-F480-4A41-A6FE-A96B6CB85340}" dt="2023-06-07T15:38:53.896" v="11" actId="21"/>
        <pc:sldMkLst>
          <pc:docMk/>
          <pc:sldMk cId="2140123603" sldId="271"/>
        </pc:sldMkLst>
        <pc:spChg chg="del">
          <ac:chgData name="Yousefian, Mahnoush" userId="97a5e06f-dcce-4865-81e8-0938001369e7" providerId="ADAL" clId="{002ECF70-F480-4A41-A6FE-A96B6CB85340}" dt="2023-06-07T15:38:53.896" v="11" actId="21"/>
          <ac:spMkLst>
            <pc:docMk/>
            <pc:sldMk cId="2140123603" sldId="271"/>
            <ac:spMk id="3" creationId="{BF1E44C4-CA9A-3258-B128-0FBA6A0E95FF}"/>
          </ac:spMkLst>
        </pc:spChg>
        <pc:graphicFrameChg chg="mod modGraphic">
          <ac:chgData name="Yousefian, Mahnoush" userId="97a5e06f-dcce-4865-81e8-0938001369e7" providerId="ADAL" clId="{002ECF70-F480-4A41-A6FE-A96B6CB85340}" dt="2023-06-07T15:38:42.924" v="10" actId="207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74B43BB0-1438-41DE-947E-7C18870996E9}"/>
    <pc:docChg chg="undo custSel modSld">
      <pc:chgData name="Yousefian, Mahnoush" userId="97a5e06f-dcce-4865-81e8-0938001369e7" providerId="ADAL" clId="{74B43BB0-1438-41DE-947E-7C18870996E9}" dt="2022-10-12T19:50:55.997" v="59" actId="242"/>
      <pc:docMkLst>
        <pc:docMk/>
      </pc:docMkLst>
      <pc:sldChg chg="modSp mod">
        <pc:chgData name="Yousefian, Mahnoush" userId="97a5e06f-dcce-4865-81e8-0938001369e7" providerId="ADAL" clId="{74B43BB0-1438-41DE-947E-7C18870996E9}" dt="2022-10-12T19:42:11.803" v="28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74B43BB0-1438-41DE-947E-7C18870996E9}" dt="2022-10-12T19:42:11.803" v="2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Yousefian, Mahnoush" userId="97a5e06f-dcce-4865-81e8-0938001369e7" providerId="ADAL" clId="{74B43BB0-1438-41DE-947E-7C18870996E9}" dt="2022-10-12T19:50:55.997" v="59" actId="242"/>
        <pc:sldMkLst>
          <pc:docMk/>
          <pc:sldMk cId="2140123603" sldId="271"/>
        </pc:sldMkLst>
        <pc:graphicFrameChg chg="add del mod modGraphic">
          <ac:chgData name="Yousefian, Mahnoush" userId="97a5e06f-dcce-4865-81e8-0938001369e7" providerId="ADAL" clId="{74B43BB0-1438-41DE-947E-7C18870996E9}" dt="2022-10-12T19:50:36.097" v="54"/>
          <ac:graphicFrameMkLst>
            <pc:docMk/>
            <pc:sldMk cId="2140123603" sldId="271"/>
            <ac:graphicFrameMk id="3" creationId="{2CF930BA-79D3-448D-857A-90DB5EB73F3A}"/>
          </ac:graphicFrameMkLst>
        </pc:graphicFrameChg>
        <pc:graphicFrameChg chg="add del mod modGraphic">
          <ac:chgData name="Yousefian, Mahnoush" userId="97a5e06f-dcce-4865-81e8-0938001369e7" providerId="ADAL" clId="{74B43BB0-1438-41DE-947E-7C18870996E9}" dt="2022-10-12T19:50:55.997" v="59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S::mahnoush.yousefian@ercot.com::97a5e06f-dcce-4865-81e8-0938001369e7" providerId="AD" clId="Web-{1B6E5D72-5971-460A-941F-7E43AC0EEB9C}"/>
    <pc:docChg chg="mod modSld">
      <pc:chgData name="Yousefian, Mahnoush" userId="S::mahnoush.yousefian@ercot.com::97a5e06f-dcce-4865-81e8-0938001369e7" providerId="AD" clId="Web-{1B6E5D72-5971-460A-941F-7E43AC0EEB9C}" dt="2023-05-10T18:55:26.209" v="5"/>
      <pc:docMkLst>
        <pc:docMk/>
      </pc:docMkLst>
      <pc:sldChg chg="addSp delSp modSp">
        <pc:chgData name="Yousefian, Mahnoush" userId="S::mahnoush.yousefian@ercot.com::97a5e06f-dcce-4865-81e8-0938001369e7" providerId="AD" clId="Web-{1B6E5D72-5971-460A-941F-7E43AC0EEB9C}" dt="2023-05-10T18:55:26.209" v="5"/>
        <pc:sldMkLst>
          <pc:docMk/>
          <pc:sldMk cId="2140123603" sldId="271"/>
        </pc:sldMkLst>
        <pc:picChg chg="add del mod">
          <ac:chgData name="Yousefian, Mahnoush" userId="S::mahnoush.yousefian@ercot.com::97a5e06f-dcce-4865-81e8-0938001369e7" providerId="AD" clId="Web-{1B6E5D72-5971-460A-941F-7E43AC0EEB9C}" dt="2023-05-10T18:55:26.209" v="5"/>
          <ac:picMkLst>
            <pc:docMk/>
            <pc:sldMk cId="2140123603" sldId="271"/>
            <ac:picMk id="3" creationId="{DBF65029-5CDB-82DC-4873-2125301CE564}"/>
          </ac:picMkLst>
        </pc:picChg>
      </pc:sldChg>
    </pc:docChg>
  </pc:docChgLst>
  <pc:docChgLst>
    <pc:chgData name="Carswell, Cory" userId="c63747d5-e4be-47e4-a834-0d38b13ff3ae" providerId="ADAL" clId="{E8A8F68B-1402-4677-AC08-4EBE14F08223}"/>
    <pc:docChg chg="undo custSel modSld">
      <pc:chgData name="Carswell, Cory" userId="c63747d5-e4be-47e4-a834-0d38b13ff3ae" providerId="ADAL" clId="{E8A8F68B-1402-4677-AC08-4EBE14F08223}" dt="2024-01-10T16:01:24.763" v="42" actId="14734"/>
      <pc:docMkLst>
        <pc:docMk/>
      </pc:docMkLst>
      <pc:sldChg chg="modSp mod">
        <pc:chgData name="Carswell, Cory" userId="c63747d5-e4be-47e4-a834-0d38b13ff3ae" providerId="ADAL" clId="{E8A8F68B-1402-4677-AC08-4EBE14F08223}" dt="2024-01-10T16:01:24.763" v="42" actId="14734"/>
        <pc:sldMkLst>
          <pc:docMk/>
          <pc:sldMk cId="2140123603" sldId="271"/>
        </pc:sldMkLst>
        <pc:spChg chg="mod">
          <ac:chgData name="Carswell, Cory" userId="c63747d5-e4be-47e4-a834-0d38b13ff3ae" providerId="ADAL" clId="{E8A8F68B-1402-4677-AC08-4EBE14F08223}" dt="2024-01-10T15:58:59.706" v="26" actId="6549"/>
          <ac:spMkLst>
            <pc:docMk/>
            <pc:sldMk cId="2140123603" sldId="271"/>
            <ac:spMk id="9" creationId="{F4BAA2E9-0B32-4098-9C63-5BAAD28F8A66}"/>
          </ac:spMkLst>
        </pc:spChg>
        <pc:graphicFrameChg chg="mod modGraphic">
          <ac:chgData name="Carswell, Cory" userId="c63747d5-e4be-47e4-a834-0d38b13ff3ae" providerId="ADAL" clId="{E8A8F68B-1402-4677-AC08-4EBE14F08223}" dt="2024-01-10T16:01:24.763" v="42" actId="14734"/>
          <ac:graphicFrameMkLst>
            <pc:docMk/>
            <pc:sldMk cId="2140123603" sldId="271"/>
            <ac:graphicFrameMk id="3" creationId="{E2D33E40-ADD1-C046-86D9-5260AF54EC3D}"/>
          </ac:graphicFrameMkLst>
        </pc:graphicFrameChg>
      </pc:sldChg>
    </pc:docChg>
  </pc:docChgLst>
  <pc:docChgLst>
    <pc:chgData name="Kersulis, Jonas" userId="38ec2a83-12fc-4093-8e16-3ee53b6e0485" providerId="ADAL" clId="{B4B41306-0054-4376-9D76-05AEF483E2E2}"/>
    <pc:docChg chg="modSld">
      <pc:chgData name="Kersulis, Jonas" userId="38ec2a83-12fc-4093-8e16-3ee53b6e0485" providerId="ADAL" clId="{B4B41306-0054-4376-9D76-05AEF483E2E2}" dt="2023-10-17T16:16:40.794" v="20" actId="20577"/>
      <pc:docMkLst>
        <pc:docMk/>
      </pc:docMkLst>
      <pc:sldChg chg="modSp mod">
        <pc:chgData name="Kersulis, Jonas" userId="38ec2a83-12fc-4093-8e16-3ee53b6e0485" providerId="ADAL" clId="{B4B41306-0054-4376-9D76-05AEF483E2E2}" dt="2023-10-17T16:16:40.794" v="20" actId="20577"/>
        <pc:sldMkLst>
          <pc:docMk/>
          <pc:sldMk cId="2140123603" sldId="271"/>
        </pc:sldMkLst>
        <pc:spChg chg="mod">
          <ac:chgData name="Kersulis, Jonas" userId="38ec2a83-12fc-4093-8e16-3ee53b6e0485" providerId="ADAL" clId="{B4B41306-0054-4376-9D76-05AEF483E2E2}" dt="2023-10-17T16:16:16.351" v="5" actId="14100"/>
          <ac:spMkLst>
            <pc:docMk/>
            <pc:sldMk cId="2140123603" sldId="271"/>
            <ac:spMk id="9" creationId="{F4BAA2E9-0B32-4098-9C63-5BAAD28F8A66}"/>
          </ac:spMkLst>
        </pc:spChg>
        <pc:graphicFrameChg chg="modGraphic">
          <ac:chgData name="Kersulis, Jonas" userId="38ec2a83-12fc-4093-8e16-3ee53b6e0485" providerId="ADAL" clId="{B4B41306-0054-4376-9D76-05AEF483E2E2}" dt="2023-10-17T16:16:40.794" v="20" actId="20577"/>
          <ac:graphicFrameMkLst>
            <pc:docMk/>
            <pc:sldMk cId="2140123603" sldId="271"/>
            <ac:graphicFrameMk id="3" creationId="{E2D33E40-ADD1-C046-86D9-5260AF54EC3D}"/>
          </ac:graphicFrameMkLst>
        </pc:graphicFrameChg>
      </pc:sldChg>
    </pc:docChg>
  </pc:docChgLst>
  <pc:docChgLst>
    <pc:chgData name="Yousefian, Mahnoush" userId="97a5e06f-dcce-4865-81e8-0938001369e7" providerId="ADAL" clId="{C9A895B4-AE25-4783-8C5D-9CEB9D7E4E34}"/>
    <pc:docChg chg="modSld">
      <pc:chgData name="Yousefian, Mahnoush" userId="97a5e06f-dcce-4865-81e8-0938001369e7" providerId="ADAL" clId="{C9A895B4-AE25-4783-8C5D-9CEB9D7E4E34}" dt="2023-10-11T22:45:35.716" v="26" actId="20577"/>
      <pc:docMkLst>
        <pc:docMk/>
      </pc:docMkLst>
      <pc:sldChg chg="modSp mod">
        <pc:chgData name="Yousefian, Mahnoush" userId="97a5e06f-dcce-4865-81e8-0938001369e7" providerId="ADAL" clId="{C9A895B4-AE25-4783-8C5D-9CEB9D7E4E34}" dt="2023-10-11T22:42:41.237" v="8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C9A895B4-AE25-4783-8C5D-9CEB9D7E4E34}" dt="2023-10-11T22:42:41.237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Yousefian, Mahnoush" userId="97a5e06f-dcce-4865-81e8-0938001369e7" providerId="ADAL" clId="{C9A895B4-AE25-4783-8C5D-9CEB9D7E4E34}" dt="2023-10-11T22:45:35.716" v="26" actId="20577"/>
        <pc:sldMkLst>
          <pc:docMk/>
          <pc:sldMk cId="2140123603" sldId="271"/>
        </pc:sldMkLst>
        <pc:spChg chg="mod">
          <ac:chgData name="Yousefian, Mahnoush" userId="97a5e06f-dcce-4865-81e8-0938001369e7" providerId="ADAL" clId="{C9A895B4-AE25-4783-8C5D-9CEB9D7E4E34}" dt="2023-10-11T22:45:35.716" v="26" actId="20577"/>
          <ac:spMkLst>
            <pc:docMk/>
            <pc:sldMk cId="2140123603" sldId="271"/>
            <ac:spMk id="9" creationId="{F4BAA2E9-0B32-4098-9C63-5BAAD28F8A66}"/>
          </ac:spMkLst>
        </pc:spChg>
        <pc:graphicFrameChg chg="mod modGraphic">
          <ac:chgData name="Yousefian, Mahnoush" userId="97a5e06f-dcce-4865-81e8-0938001369e7" providerId="ADAL" clId="{C9A895B4-AE25-4783-8C5D-9CEB9D7E4E34}" dt="2023-10-11T22:45:08.962" v="14" actId="2165"/>
          <ac:graphicFrameMkLst>
            <pc:docMk/>
            <pc:sldMk cId="2140123603" sldId="271"/>
            <ac:graphicFrameMk id="3" creationId="{E2D33E40-ADD1-C046-86D9-5260AF54EC3D}"/>
          </ac:graphicFrameMkLst>
        </pc:graphicFrameChg>
      </pc:sldChg>
    </pc:docChg>
  </pc:docChgLst>
  <pc:docChgLst>
    <pc:chgData name="Yousefian, Mahnoush" userId="97a5e06f-dcce-4865-81e8-0938001369e7" providerId="ADAL" clId="{0EB41176-C83F-4474-8130-BB8B8F75E32E}"/>
    <pc:docChg chg="modSld">
      <pc:chgData name="Yousefian, Mahnoush" userId="97a5e06f-dcce-4865-81e8-0938001369e7" providerId="ADAL" clId="{0EB41176-C83F-4474-8130-BB8B8F75E32E}" dt="2023-05-10T18:56:24.156" v="28" actId="1076"/>
      <pc:docMkLst>
        <pc:docMk/>
      </pc:docMkLst>
      <pc:sldChg chg="addSp modSp mod">
        <pc:chgData name="Yousefian, Mahnoush" userId="97a5e06f-dcce-4865-81e8-0938001369e7" providerId="ADAL" clId="{0EB41176-C83F-4474-8130-BB8B8F75E32E}" dt="2023-05-10T18:56:24.156" v="28" actId="1076"/>
        <pc:sldMkLst>
          <pc:docMk/>
          <pc:sldMk cId="2140123603" sldId="271"/>
        </pc:sldMkLst>
        <pc:spChg chg="add mod">
          <ac:chgData name="Yousefian, Mahnoush" userId="97a5e06f-dcce-4865-81e8-0938001369e7" providerId="ADAL" clId="{0EB41176-C83F-4474-8130-BB8B8F75E32E}" dt="2023-05-10T18:56:24.156" v="28" actId="1076"/>
          <ac:spMkLst>
            <pc:docMk/>
            <pc:sldMk cId="2140123603" sldId="271"/>
            <ac:spMk id="3" creationId="{BF1E44C4-CA9A-3258-B128-0FBA6A0E95FF}"/>
          </ac:spMkLst>
        </pc:spChg>
        <pc:graphicFrameChg chg="mod modGraphic">
          <ac:chgData name="Yousefian, Mahnoush" userId="97a5e06f-dcce-4865-81e8-0938001369e7" providerId="ADAL" clId="{0EB41176-C83F-4474-8130-BB8B8F75E32E}" dt="2023-05-10T18:56:09.142" v="17" actId="2165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3E8DFD60-3CFB-47AC-9195-C2BFEDE7AADB}"/>
    <pc:docChg chg="modSld">
      <pc:chgData name="Yousefian, Mahnoush" userId="97a5e06f-dcce-4865-81e8-0938001369e7" providerId="ADAL" clId="{3E8DFD60-3CFB-47AC-9195-C2BFEDE7AADB}" dt="2023-07-10T17:24:23.342" v="13" actId="20577"/>
      <pc:docMkLst>
        <pc:docMk/>
      </pc:docMkLst>
      <pc:sldChg chg="modSp mod">
        <pc:chgData name="Yousefian, Mahnoush" userId="97a5e06f-dcce-4865-81e8-0938001369e7" providerId="ADAL" clId="{3E8DFD60-3CFB-47AC-9195-C2BFEDE7AADB}" dt="2023-07-10T17:24:23.342" v="13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3E8DFD60-3CFB-47AC-9195-C2BFEDE7AADB}" dt="2023-07-10T17:24:23.342" v="1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Yousefian, Mahnoush" userId="97a5e06f-dcce-4865-81e8-0938001369e7" providerId="ADAL" clId="{3E8DFD60-3CFB-47AC-9195-C2BFEDE7AADB}" dt="2023-07-10T17:24:05.452" v="9" actId="242"/>
        <pc:sldMkLst>
          <pc:docMk/>
          <pc:sldMk cId="2140123603" sldId="271"/>
        </pc:sldMkLst>
        <pc:graphicFrameChg chg="mod modGraphic">
          <ac:chgData name="Yousefian, Mahnoush" userId="97a5e06f-dcce-4865-81e8-0938001369e7" providerId="ADAL" clId="{3E8DFD60-3CFB-47AC-9195-C2BFEDE7AADB}" dt="2023-07-10T17:24:05.452" v="9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E81C531F-9034-48E9-860F-FB04BDA780DF}"/>
    <pc:docChg chg="undo custSel modSld">
      <pc:chgData name="Yousefian, Mahnoush" userId="97a5e06f-dcce-4865-81e8-0938001369e7" providerId="ADAL" clId="{E81C531F-9034-48E9-860F-FB04BDA780DF}" dt="2023-02-07T14:55:29.962" v="76" actId="1076"/>
      <pc:docMkLst>
        <pc:docMk/>
      </pc:docMkLst>
      <pc:sldChg chg="modSp mod">
        <pc:chgData name="Yousefian, Mahnoush" userId="97a5e06f-dcce-4865-81e8-0938001369e7" providerId="ADAL" clId="{E81C531F-9034-48E9-860F-FB04BDA780DF}" dt="2023-02-07T14:51:47.785" v="13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E81C531F-9034-48E9-860F-FB04BDA780DF}" dt="2023-02-07T14:51:47.785" v="1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Yousefian, Mahnoush" userId="97a5e06f-dcce-4865-81e8-0938001369e7" providerId="ADAL" clId="{E81C531F-9034-48E9-860F-FB04BDA780DF}" dt="2023-02-07T14:55:29.962" v="76" actId="1076"/>
        <pc:sldMkLst>
          <pc:docMk/>
          <pc:sldMk cId="2140123603" sldId="271"/>
        </pc:sldMkLst>
        <pc:graphicFrameChg chg="mod modGraphic">
          <ac:chgData name="Yousefian, Mahnoush" userId="97a5e06f-dcce-4865-81e8-0938001369e7" providerId="ADAL" clId="{E81C531F-9034-48E9-860F-FB04BDA780DF}" dt="2023-02-07T14:55:29.962" v="76" actId="1076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74F13200-89B9-4E69-9C45-EF2954B449DC}"/>
    <pc:docChg chg="custSel modSld">
      <pc:chgData name="Yousefian, Mahnoush" userId="97a5e06f-dcce-4865-81e8-0938001369e7" providerId="ADAL" clId="{74F13200-89B9-4E69-9C45-EF2954B449DC}" dt="2023-01-10T22:55:37.175" v="18"/>
      <pc:docMkLst>
        <pc:docMk/>
      </pc:docMkLst>
      <pc:sldChg chg="modSp mod">
        <pc:chgData name="Yousefian, Mahnoush" userId="97a5e06f-dcce-4865-81e8-0938001369e7" providerId="ADAL" clId="{74F13200-89B9-4E69-9C45-EF2954B449DC}" dt="2023-01-09T20:33:09.688" v="7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74F13200-89B9-4E69-9C45-EF2954B449DC}" dt="2023-01-09T20:33:09.688" v="7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Sp modSp mod">
        <pc:chgData name="Yousefian, Mahnoush" userId="97a5e06f-dcce-4865-81e8-0938001369e7" providerId="ADAL" clId="{74F13200-89B9-4E69-9C45-EF2954B449DC}" dt="2023-01-10T22:55:37.175" v="18"/>
        <pc:sldMkLst>
          <pc:docMk/>
          <pc:sldMk cId="2140123603" sldId="271"/>
        </pc:sldMkLst>
        <pc:spChg chg="del mod">
          <ac:chgData name="Yousefian, Mahnoush" userId="97a5e06f-dcce-4865-81e8-0938001369e7" providerId="ADAL" clId="{74F13200-89B9-4E69-9C45-EF2954B449DC}" dt="2023-01-10T22:55:37.175" v="18"/>
          <ac:spMkLst>
            <pc:docMk/>
            <pc:sldMk cId="2140123603" sldId="271"/>
            <ac:spMk id="7" creationId="{DB99DF67-2A2B-497B-BCD6-DFEDBA6A34CE}"/>
          </ac:spMkLst>
        </pc:spChg>
        <pc:graphicFrameChg chg="mod modGraphic">
          <ac:chgData name="Yousefian, Mahnoush" userId="97a5e06f-dcce-4865-81e8-0938001369e7" providerId="ADAL" clId="{74F13200-89B9-4E69-9C45-EF2954B449DC}" dt="2023-01-09T20:34:21.658" v="15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Chu, Zhengguo" userId="46b45079-141b-4798-8f61-111a7cd7aa1e" providerId="ADAL" clId="{74855119-B32B-4402-B50E-838E463CDF86}"/>
    <pc:docChg chg="modSld">
      <pc:chgData name="Chu, Zhengguo" userId="46b45079-141b-4798-8f61-111a7cd7aa1e" providerId="ADAL" clId="{74855119-B32B-4402-B50E-838E463CDF86}" dt="2024-01-31T16:28:56.973" v="5" actId="20577"/>
      <pc:docMkLst>
        <pc:docMk/>
      </pc:docMkLst>
      <pc:sldChg chg="modSp mod">
        <pc:chgData name="Chu, Zhengguo" userId="46b45079-141b-4798-8f61-111a7cd7aa1e" providerId="ADAL" clId="{74855119-B32B-4402-B50E-838E463CDF86}" dt="2024-01-31T16:28:56.973" v="5" actId="20577"/>
        <pc:sldMkLst>
          <pc:docMk/>
          <pc:sldMk cId="730603795" sldId="260"/>
        </pc:sldMkLst>
        <pc:spChg chg="mod">
          <ac:chgData name="Chu, Zhengguo" userId="46b45079-141b-4798-8f61-111a7cd7aa1e" providerId="ADAL" clId="{74855119-B32B-4402-B50E-838E463CDF86}" dt="2024-01-31T16:28:56.973" v="5" actId="20577"/>
          <ac:spMkLst>
            <pc:docMk/>
            <pc:sldMk cId="730603795" sldId="260"/>
            <ac:spMk id="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362200"/>
            <a:ext cx="5638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Market Update </a:t>
            </a:r>
            <a:r>
              <a:rPr lang="en-US" sz="2000" b="1">
                <a:solidFill>
                  <a:schemeClr val="tx2"/>
                </a:solidFill>
              </a:rPr>
              <a:t>– December </a:t>
            </a:r>
            <a:r>
              <a:rPr lang="en-US" sz="2000" b="1" dirty="0">
                <a:solidFill>
                  <a:schemeClr val="tx2"/>
                </a:solidFill>
              </a:rPr>
              <a:t>2023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Wholesale Market Working Group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Staff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Supplemental Ancillary Services Market (SASM) Update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BAA2E9-0B32-4098-9C63-5BAAD28F8A66}"/>
              </a:ext>
            </a:extLst>
          </p:cNvPr>
          <p:cNvSpPr txBox="1"/>
          <p:nvPr/>
        </p:nvSpPr>
        <p:spPr>
          <a:xfrm>
            <a:off x="3390900" y="6095999"/>
            <a:ext cx="54559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5B6770"/>
                </a:solidFill>
              </a:rPr>
              <a:t>.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2D33E40-ADD1-C046-86D9-5260AF54EC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303004"/>
              </p:ext>
            </p:extLst>
          </p:nvPr>
        </p:nvGraphicFramePr>
        <p:xfrm>
          <a:off x="872147" y="1371600"/>
          <a:ext cx="7392964" cy="1020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3058">
                  <a:extLst>
                    <a:ext uri="{9D8B030D-6E8A-4147-A177-3AD203B41FA5}">
                      <a16:colId xmlns:a16="http://schemas.microsoft.com/office/drawing/2014/main" val="3564632582"/>
                    </a:ext>
                  </a:extLst>
                </a:gridCol>
                <a:gridCol w="613728">
                  <a:extLst>
                    <a:ext uri="{9D8B030D-6E8A-4147-A177-3AD203B41FA5}">
                      <a16:colId xmlns:a16="http://schemas.microsoft.com/office/drawing/2014/main" val="3047924024"/>
                    </a:ext>
                  </a:extLst>
                </a:gridCol>
                <a:gridCol w="574040">
                  <a:extLst>
                    <a:ext uri="{9D8B030D-6E8A-4147-A177-3AD203B41FA5}">
                      <a16:colId xmlns:a16="http://schemas.microsoft.com/office/drawing/2014/main" val="1065355984"/>
                    </a:ext>
                  </a:extLst>
                </a:gridCol>
                <a:gridCol w="1591628">
                  <a:extLst>
                    <a:ext uri="{9D8B030D-6E8A-4147-A177-3AD203B41FA5}">
                      <a16:colId xmlns:a16="http://schemas.microsoft.com/office/drawing/2014/main" val="1997381712"/>
                    </a:ext>
                  </a:extLst>
                </a:gridCol>
                <a:gridCol w="726490">
                  <a:extLst>
                    <a:ext uri="{9D8B030D-6E8A-4147-A177-3AD203B41FA5}">
                      <a16:colId xmlns:a16="http://schemas.microsoft.com/office/drawing/2014/main" val="2319893536"/>
                    </a:ext>
                  </a:extLst>
                </a:gridCol>
                <a:gridCol w="896645">
                  <a:extLst>
                    <a:ext uri="{9D8B030D-6E8A-4147-A177-3AD203B41FA5}">
                      <a16:colId xmlns:a16="http://schemas.microsoft.com/office/drawing/2014/main" val="2353303048"/>
                    </a:ext>
                  </a:extLst>
                </a:gridCol>
                <a:gridCol w="1313895">
                  <a:extLst>
                    <a:ext uri="{9D8B030D-6E8A-4147-A177-3AD203B41FA5}">
                      <a16:colId xmlns:a16="http://schemas.microsoft.com/office/drawing/2014/main" val="4165101724"/>
                    </a:ext>
                  </a:extLst>
                </a:gridCol>
                <a:gridCol w="763480">
                  <a:extLst>
                    <a:ext uri="{9D8B030D-6E8A-4147-A177-3AD203B41FA5}">
                      <a16:colId xmlns:a16="http://schemas.microsoft.com/office/drawing/2014/main" val="1890842502"/>
                    </a:ext>
                  </a:extLst>
                </a:gridCol>
              </a:tblGrid>
              <a:tr h="63456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SASM ID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Type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 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Procurement 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 Qty (MWh)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Award Qty (MWh)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Insufficiency (MWh)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MCPC ($/MWh)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48081266"/>
                  </a:ext>
                </a:extLst>
              </a:tr>
              <a:tr h="386424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0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12/5/2023 7:46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RRS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12/5 HE10-16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26.2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26.2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10.00 - 15.00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3776534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Manual Overrides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43200" y="2895600"/>
            <a:ext cx="3657600" cy="693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>
                <a:solidFill>
                  <a:schemeClr val="tx2"/>
                </a:solidFill>
              </a:rPr>
              <a:t>No HDL/LDL Overrides</a:t>
            </a: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3" ma:contentTypeDescription="Create a new document." ma:contentTypeScope="" ma:versionID="0c9e02d0f3bdc28565e6e2256c44ee13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c4db62f1a7d5e41b0af64ab67416ce8e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5f527160-b6a2-448e-b210-55bbe2178a90"/>
    <ds:schemaRef ds:uri="c34af464-7aa1-4edd-9be4-83dffc1cb926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ED3F4DD-E290-4B81-904B-52E2EE9FB499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70</Words>
  <Application>Microsoft Office PowerPoint</Application>
  <PresentationFormat>On-screen Show (4:3)</PresentationFormat>
  <Paragraphs>29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Chu, Zhengguo</cp:lastModifiedBy>
  <cp:revision>1</cp:revision>
  <cp:lastPrinted>2016-01-21T20:53:15Z</cp:lastPrinted>
  <dcterms:created xsi:type="dcterms:W3CDTF">2016-01-21T15:20:31Z</dcterms:created>
  <dcterms:modified xsi:type="dcterms:W3CDTF">2024-01-31T16:28:57Z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0x0101009AF51A5998F0944EA03AB587B5B58FD3</vt:lpwstr>
  </property>
  <property fmtid="{D5CDD505-2E9C-101B-9397-08002B2CF9AE}" pid="4" name="MSIP_Label_7084cbda-52b8-46fb-a7b7-cb5bd465ed85_Name">
    <vt:lpwstr>Internal</vt:lpwstr>
  </property>
  <property fmtid="{D5CDD505-2E9C-101B-9397-08002B2CF9AE}" pid="5" name="MSIP_Label_7084cbda-52b8-46fb-a7b7-cb5bd465ed85_ActionId">
    <vt:lpwstr>7c09a379-1759-4a57-b6a8-e3a238f272c4</vt:lpwstr>
  </property>
  <property fmtid="{D5CDD505-2E9C-101B-9397-08002B2CF9AE}" pid="6" name="MSIP_Label_7084cbda-52b8-46fb-a7b7-cb5bd465ed85_Enabled">
    <vt:lpwstr>true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SetDate">
    <vt:lpwstr>2023-05-10T18:54:37Z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SIP_Label_7084cbda-52b8-46fb-a7b7-cb5bd465ed85_Method">
    <vt:lpwstr>Standard</vt:lpwstr>
  </property>
</Properties>
</file>