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4"/>
  </p:sldMasterIdLst>
  <p:notesMasterIdLst>
    <p:notesMasterId r:id="rId8"/>
  </p:notesMasterIdLst>
  <p:sldIdLst>
    <p:sldId id="256" r:id="rId5"/>
    <p:sldId id="269" r:id="rId6"/>
    <p:sldId id="260" r:id="rId7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A709D4-D5BE-4CC0-9432-67A03418139D}" v="1" dt="2024-01-29T16:57:52.1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30" autoAdjust="0"/>
    <p:restoredTop sz="57143" autoAdjust="0"/>
  </p:normalViewPr>
  <p:slideViewPr>
    <p:cSldViewPr snapToGrid="0">
      <p:cViewPr varScale="1">
        <p:scale>
          <a:sx n="60" d="100"/>
          <a:sy n="60" d="100"/>
        </p:scale>
        <p:origin x="12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70" d="100"/>
          <a:sy n="70" d="100"/>
        </p:scale>
        <p:origin x="4200" y="1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akey, Eric" userId="29cc8d84-5a45-4cd1-9434-ff07b65a2be5" providerId="ADAL" clId="{182F6498-73B4-4617-B9A0-27B5E61762FE}"/>
    <pc:docChg chg="modSld">
      <pc:chgData name="Blakey, Eric" userId="29cc8d84-5a45-4cd1-9434-ff07b65a2be5" providerId="ADAL" clId="{182F6498-73B4-4617-B9A0-27B5E61762FE}" dt="2024-01-29T21:14:00.402" v="0" actId="6549"/>
      <pc:docMkLst>
        <pc:docMk/>
      </pc:docMkLst>
      <pc:sldChg chg="modNotesTx">
        <pc:chgData name="Blakey, Eric" userId="29cc8d84-5a45-4cd1-9434-ff07b65a2be5" providerId="ADAL" clId="{182F6498-73B4-4617-B9A0-27B5E61762FE}" dt="2024-01-29T21:14:00.402" v="0" actId="6549"/>
        <pc:sldMkLst>
          <pc:docMk/>
          <pc:sldMk cId="2561152630" sldId="2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58642C1-E434-4516-AF1B-D01F509F0640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3"/>
            <a:ext cx="5618480" cy="3665459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98AC153-6618-4A23-95D4-54729088A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22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AC153-6618-4A23-95D4-54729088AA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2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AC153-6618-4A23-95D4-54729088AA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94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AC153-6618-4A23-95D4-54729088AA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41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25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9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8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5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12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0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7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9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5689093-469E-468C-ABA2-5CF0A6764A51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8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6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5689093-469E-468C-ABA2-5CF0A6764A51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70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01242024-TAC-Meeti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E242A-A689-4DF5-95ED-B6BA05F2E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en-US" sz="8000" dirty="0"/>
              <a:t>TAC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F09D7D-76C4-4ABA-9706-116A5D45E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6498" y="4619624"/>
            <a:ext cx="6011206" cy="1144588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WMS Meeting – February 7, 2024</a:t>
            </a:r>
          </a:p>
        </p:txBody>
      </p:sp>
    </p:spTree>
    <p:extLst>
      <p:ext uri="{BB962C8B-B14F-4D97-AF65-F5344CB8AC3E}">
        <p14:creationId xmlns:p14="http://schemas.microsoft.com/office/powerpoint/2010/main" val="187277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8"/>
            <a:ext cx="10515600" cy="881136"/>
          </a:xfrm>
        </p:spPr>
        <p:txBody>
          <a:bodyPr>
            <a:noAutofit/>
          </a:bodyPr>
          <a:lstStyle/>
          <a:p>
            <a:r>
              <a:rPr lang="en-US" sz="5400" dirty="0"/>
              <a:t>TAC Meeting – </a:t>
            </a:r>
            <a:r>
              <a:rPr lang="en-US" sz="5400" dirty="0">
                <a:hlinkClick r:id="rId3"/>
              </a:rPr>
              <a:t>January 24, 2024</a:t>
            </a:r>
            <a:r>
              <a:rPr lang="en-US" sz="5400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8000"/>
            <a:ext cx="10515600" cy="4394200"/>
          </a:xfrm>
        </p:spPr>
        <p:txBody>
          <a:bodyPr>
            <a:noAutofit/>
          </a:bodyPr>
          <a:lstStyle/>
          <a:p>
            <a:pPr marL="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kern="0" dirty="0">
                <a:solidFill>
                  <a:srgbClr val="37415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Leadership Updates</a:t>
            </a:r>
            <a:endParaRPr lang="en-US" sz="2400" kern="100" dirty="0">
              <a:solidFill>
                <a:srgbClr val="37415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2400" kern="0" dirty="0">
                <a:solidFill>
                  <a:srgbClr val="37415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TAC Goals and Structural Review Update</a:t>
            </a:r>
            <a:endParaRPr lang="en-US" sz="2400" kern="100" dirty="0">
              <a:solidFill>
                <a:srgbClr val="37415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2400" kern="0" dirty="0">
                <a:solidFill>
                  <a:srgbClr val="37415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Tabled NOGRR245, IBR Ride-Through Requirements</a:t>
            </a:r>
            <a:endParaRPr lang="en-US" sz="2400" kern="100" dirty="0">
              <a:solidFill>
                <a:srgbClr val="37415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2400" kern="0" dirty="0">
                <a:solidFill>
                  <a:srgbClr val="37415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Approved PGRR109, Dynamic Model Review Process for IBR Modification</a:t>
            </a:r>
            <a:endParaRPr lang="en-US" sz="2400" kern="100" dirty="0">
              <a:solidFill>
                <a:srgbClr val="37415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2400" kern="0" dirty="0">
                <a:solidFill>
                  <a:srgbClr val="37415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Approved NPRR1170, Natural Gas Delivery Information Process</a:t>
            </a:r>
            <a:endParaRPr lang="en-US" sz="2400" kern="100" dirty="0">
              <a:solidFill>
                <a:srgbClr val="37415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2400" kern="0" dirty="0">
                <a:solidFill>
                  <a:srgbClr val="37415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Remand of NPRR1186, ESR State of Charge</a:t>
            </a:r>
            <a:endParaRPr lang="en-US" sz="2400" kern="100" dirty="0">
              <a:solidFill>
                <a:srgbClr val="37415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2400" kern="0" dirty="0">
                <a:solidFill>
                  <a:srgbClr val="37415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Ancillary Service Review</a:t>
            </a:r>
            <a:endParaRPr lang="en-US" sz="2400" kern="100" dirty="0">
              <a:solidFill>
                <a:srgbClr val="37415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2400" kern="0" dirty="0">
                <a:solidFill>
                  <a:srgbClr val="37415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Supported Proposed Market Restart Approval Process</a:t>
            </a:r>
            <a:endParaRPr lang="en-US" sz="2400" kern="100" dirty="0">
              <a:solidFill>
                <a:srgbClr val="37415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2400" kern="0" dirty="0">
                <a:solidFill>
                  <a:srgbClr val="37415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Endorsed Pecos County Transmission Improvement Project</a:t>
            </a:r>
            <a:endParaRPr lang="en-US" sz="2400" kern="100" dirty="0">
              <a:solidFill>
                <a:srgbClr val="37415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2400" kern="0" dirty="0">
                <a:solidFill>
                  <a:srgbClr val="37415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ERCOT Board/Stakeholder Engagement</a:t>
            </a:r>
            <a:endParaRPr lang="en-US" sz="2400" kern="100" dirty="0">
              <a:solidFill>
                <a:srgbClr val="37415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457200">
              <a:lnSpc>
                <a:spcPct val="100000"/>
              </a:lnSpc>
              <a:spcAft>
                <a:spcPts val="600"/>
              </a:spcAft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1152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B55DB-9E0B-4B82-A775-EF031F8A9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u="sng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A0FA00F-7190-4737-8CF9-E2FB8EA3085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1" y="1779542"/>
            <a:ext cx="4557485" cy="4557485"/>
          </a:xfrm>
        </p:spPr>
      </p:pic>
    </p:spTree>
    <p:extLst>
      <p:ext uri="{BB962C8B-B14F-4D97-AF65-F5344CB8AC3E}">
        <p14:creationId xmlns:p14="http://schemas.microsoft.com/office/powerpoint/2010/main" val="17065724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550AB4A1B11D40BA93648E453A38A9" ma:contentTypeVersion="10" ma:contentTypeDescription="Create a new document." ma:contentTypeScope="" ma:versionID="a23f2b49f195ed5706c0043339cf2995">
  <xsd:schema xmlns:xsd="http://www.w3.org/2001/XMLSchema" xmlns:xs="http://www.w3.org/2001/XMLSchema" xmlns:p="http://schemas.microsoft.com/office/2006/metadata/properties" xmlns:ns3="60b3afc9-a72a-4286-a1f6-3c61aad5d6c4" targetNamespace="http://schemas.microsoft.com/office/2006/metadata/properties" ma:root="true" ma:fieldsID="25f05895d88c426d0858f9f4f1a8fcf0" ns3:_="">
    <xsd:import namespace="60b3afc9-a72a-4286-a1f6-3c61aad5d6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3afc9-a72a-4286-a1f6-3c61aad5d6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8C2B8A-E3D4-4968-B35C-5CC75D34F4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A27AB3-3142-443C-B6D1-944B4E605F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b3afc9-a72a-4286-a1f6-3c61aad5d6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59730CC-A266-4BA8-9C1E-8492A0A26614}">
  <ds:schemaRefs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terms/"/>
    <ds:schemaRef ds:uri="60b3afc9-a72a-4286-a1f6-3c61aad5d6c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13267</TotalTime>
  <Words>80</Words>
  <Application>Microsoft Office PowerPoint</Application>
  <PresentationFormat>Widescreen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Cambria</vt:lpstr>
      <vt:lpstr>Courier New</vt:lpstr>
      <vt:lpstr>Segoe UI</vt:lpstr>
      <vt:lpstr>Retrospect</vt:lpstr>
      <vt:lpstr>TAC Update</vt:lpstr>
      <vt:lpstr>TAC Meeting – January 24, 2024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WMS Report</dc:title>
  <dc:creator>Surendran, Resmi SENA-STX/A/7</dc:creator>
  <cp:lastModifiedBy>Eric Blakey</cp:lastModifiedBy>
  <cp:revision>183</cp:revision>
  <cp:lastPrinted>2023-01-18T21:52:04Z</cp:lastPrinted>
  <dcterms:created xsi:type="dcterms:W3CDTF">2021-01-14T19:13:08Z</dcterms:created>
  <dcterms:modified xsi:type="dcterms:W3CDTF">2024-01-29T21:14:04Z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0x0101000E550AB4A1B11D40BA93648E453A38A9</vt:lpwstr>
  </property>
</Properties>
</file>