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8"/>
  </p:notesMasterIdLst>
  <p:sldIdLst>
    <p:sldId id="256" r:id="rId5"/>
    <p:sldId id="269" r:id="rId6"/>
    <p:sldId id="260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A709D4-D5BE-4CC0-9432-67A03418139D}" v="1" dt="2024-01-29T16:57:52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57143" autoAdjust="0"/>
  </p:normalViewPr>
  <p:slideViewPr>
    <p:cSldViewPr snapToGrid="0">
      <p:cViewPr varScale="1">
        <p:scale>
          <a:sx n="60" d="100"/>
          <a:sy n="60" d="100"/>
        </p:scale>
        <p:origin x="12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182F6498-73B4-4617-B9A0-27B5E61762FE}"/>
    <pc:docChg chg="modSld">
      <pc:chgData name="Blakey, Eric" userId="29cc8d84-5a45-4cd1-9434-ff07b65a2be5" providerId="ADAL" clId="{182F6498-73B4-4617-B9A0-27B5E61762FE}" dt="2024-01-29T21:14:00.402" v="0" actId="6549"/>
      <pc:docMkLst>
        <pc:docMk/>
      </pc:docMkLst>
      <pc:sldChg chg="modNotesTx">
        <pc:chgData name="Blakey, Eric" userId="29cc8d84-5a45-4cd1-9434-ff07b65a2be5" providerId="ADAL" clId="{182F6498-73B4-4617-B9A0-27B5E61762FE}" dt="2024-01-29T21:14:00.402" v="0" actId="6549"/>
        <pc:sldMkLst>
          <pc:docMk/>
          <pc:sldMk cId="256115263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94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1242024-TAC-Meet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TAC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498" y="4619624"/>
            <a:ext cx="6011206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WMS Meeting – February 7, 2024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8"/>
            <a:ext cx="10515600" cy="881136"/>
          </a:xfrm>
        </p:spPr>
        <p:txBody>
          <a:bodyPr>
            <a:noAutofit/>
          </a:bodyPr>
          <a:lstStyle/>
          <a:p>
            <a:r>
              <a:rPr lang="en-US" sz="5400" dirty="0"/>
              <a:t>TAC Meeting – </a:t>
            </a:r>
            <a:r>
              <a:rPr lang="en-US" sz="5400" dirty="0">
                <a:hlinkClick r:id="rId3"/>
              </a:rPr>
              <a:t>January 24, 2024</a:t>
            </a:r>
            <a:r>
              <a:rPr lang="en-US" sz="5400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000"/>
            <a:ext cx="10515600" cy="4394200"/>
          </a:xfrm>
        </p:spPr>
        <p:txBody>
          <a:bodyPr>
            <a:noAutofit/>
          </a:bodyPr>
          <a:lstStyle/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 Updates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TAC Goals and Structural Review Update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Tabled NOGRR245, IBR Ride-Through Requirements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Approved PGRR109, Dynamic Model Review Process for IBR Modification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Approved NPRR1170, Natural Gas Delivery Information Process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Remand of NPRR1186, ESR State of Charge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Ancillary Service Review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Supported Proposed Market Restart Approval Process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Endorsed Pecos County Transmission Improvement Project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400" kern="0" dirty="0">
                <a:solidFill>
                  <a:srgbClr val="37415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Board/Stakeholder Engagement</a:t>
            </a:r>
            <a:endParaRPr lang="en-US" sz="24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lnSpc>
                <a:spcPct val="100000"/>
              </a:lnSpc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15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13267</TotalTime>
  <Words>80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Cambria</vt:lpstr>
      <vt:lpstr>Courier New</vt:lpstr>
      <vt:lpstr>Segoe UI</vt:lpstr>
      <vt:lpstr>Retrospect</vt:lpstr>
      <vt:lpstr>TAC Update</vt:lpstr>
      <vt:lpstr>TAC Meeting – January 24, 2024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183</cp:revision>
  <cp:lastPrinted>2023-01-18T21:52:04Z</cp:lastPrinted>
  <dcterms:created xsi:type="dcterms:W3CDTF">2021-01-14T19:13:08Z</dcterms:created>
  <dcterms:modified xsi:type="dcterms:W3CDTF">2024-01-29T21:14:04Z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