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09911-F3FA-4BFE-87CC-696B3A6F0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F3B80-77CB-47F4-81D5-E7C2B7115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C00C-4DEB-453D-884A-ADDE6965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35795-9B80-46A4-98F2-295F96ED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FD14E-7B0C-41B7-B8B7-8188816A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557A1-BFF0-4544-9B09-F7BBED17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7459C-BCDD-474F-92DA-B526AFEA9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53D17-D854-4BEE-A62A-990B39A4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2C0BF-976A-4F6F-88D9-28E9FFEF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BFC81-666A-4E67-A2DB-6991F857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4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0F2FC-1AB0-459F-AAD3-53B9045B1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536AB-CCB4-4D02-B5B4-B25B33BF1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61CDD-685A-4DE1-8FF8-298307D4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131F0-54C5-429B-B48B-DB5DD003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6F88E-3BCD-4BF8-AF10-CAB359D1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A84D1-F442-45B3-9A95-67D7C17EE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5A5E6-E2FD-44EA-9B87-45263DEE4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BEBC2-AD45-4943-99B0-3F5CEF1FF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4AB9E-276E-4D39-9C14-52BF292D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C31B-0387-4815-BAAE-66CC5308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0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7F163-013D-4AB1-9D42-F95F98D35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7A3DA-CDD8-4CF6-865C-348315EAD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EB000-7AD9-4732-B5E8-265161D1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D4548-7A56-4146-A02F-B69849817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7D6E4-EA85-4564-AD10-3D64D4B4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1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DA2A-6C02-4542-8F6D-EE7974EB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8E92-85D0-41D4-B446-8A3224A21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2FC24-6F58-48F7-BED5-4F7A89E7D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F8315-D062-4AC4-9156-224CA3A7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73E3C-99CD-4C94-8CD1-B2C53982F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14BA1-6A67-492F-92ED-DDD36A92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2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503A-15BD-4CCC-A8B8-D0283709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0FDDD-0B6A-4B9E-9949-2032324B9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2DA7A-4A4C-4F3A-B7FD-67216DE85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E91A4-DB37-4A0B-AC8A-536A1D4A1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17E25B-6FF3-4D3D-A336-99EC6A9F0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DC3636-BBC6-4298-B043-9F47704F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A984E-2860-494E-9568-97EAF807B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0AC7D-2013-4229-B18D-B7A72399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F622-365F-45AC-9E7E-20385AA8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E1D45-45D4-4EA7-88A0-BE114D41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DFF58-A69B-4814-8E58-F6BD7C31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A53EA-D5C0-4D64-B00A-70BC300D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3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5B1FD-5367-4D08-B6D9-55A2AC0A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805917-B4F6-4F60-AB7A-182D46C8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42E5A-F449-4A45-A1E6-86C1A4848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1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1528-CDA9-4181-BFB1-8F561EC1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3FC6-021E-413C-B1D3-EEA5E53ED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9AB7A-467A-4B39-B196-E24FF8319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22C5E-F793-45AF-9642-E656CA53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40AB2-C876-40B9-B2A3-91BD7434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B2ADC-0A16-485F-B1B6-095F1044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4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07E1-5BA6-434A-B355-A4DD03095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92C92-A801-4942-B3E8-D2D3EFF3D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CB79EB-90B6-49E0-945B-68950EB38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AC350-31FA-4B87-90D2-E5CEEF5F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CC864-811E-4923-BD1D-92A589CB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B1404-0FEB-44D3-81CA-5B12EADB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7430B-1B80-4345-A247-ED0DC711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67E93-095B-4756-BA72-9AFDEF58B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B77E0-561B-4120-AF68-C804A48D9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C0FDF-8E35-49A3-B71B-DC3B8EDCCC6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78017-E468-4292-8A33-FB66FC91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74-844F-46E2-8204-6B16B2F8F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8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1C2AC-4186-408F-BAC9-62AFD5C16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3225"/>
            <a:ext cx="9144000" cy="8030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RMTTF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CD666-8EEA-43E3-9DE6-52594D77F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1479" y="1407381"/>
            <a:ext cx="9652884" cy="4500438"/>
          </a:xfrm>
        </p:spPr>
        <p:txBody>
          <a:bodyPr>
            <a:normAutofit lnSpcReduction="10000"/>
          </a:bodyPr>
          <a:lstStyle/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Conduct, coordinate and present MarkeTrak and Inadvertent Gain/Switch Hold instructor-led training</a:t>
            </a:r>
          </a:p>
          <a:p>
            <a:pPr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Conduct, coordinate and present TX SET 4.0a instructor-led training</a:t>
            </a:r>
          </a:p>
          <a:p>
            <a:pPr marR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Expand ERCOT market notifications and increase communications for training courses targeting the Retail Market.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 and modify training materials as needed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support new or changing Retail Market processes, which 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be associated with… 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0" i="1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NPRR1095, TX SET 5.0 Changes and associated TX SET Implementation Guides</a:t>
            </a:r>
            <a:endParaRPr lang="en-US" sz="1800" b="0" i="1" u="none" strike="noStrike" dirty="0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1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SCR817, Related to NPRR1095, MarkeTrak Validation Revisions Aligning with TX SET V5.0</a:t>
            </a:r>
            <a:endParaRPr lang="en-US" sz="1800" b="0" i="1" u="none" strike="noStrike" dirty="0">
              <a:effectLst/>
              <a:latin typeface="Arial" panose="020B0604020202020204" pitchFamily="34" charset="0"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 REP and TDSP SMEs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Retail 101 Instructor Training led by ERCOT</a:t>
            </a: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Collaborate with ERCOT, RMS, RMS Working Groups and Task Forces to continually assure Retail Training meets with market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1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2024 RMTTF 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RMTTF GOALS</dc:title>
  <dc:creator>Mckeever, Deborah</dc:creator>
  <cp:lastModifiedBy>Mckeever, Deborah</cp:lastModifiedBy>
  <cp:revision>6</cp:revision>
  <dcterms:created xsi:type="dcterms:W3CDTF">2024-01-29T20:06:57Z</dcterms:created>
  <dcterms:modified xsi:type="dcterms:W3CDTF">2024-01-29T21:03:36Z</dcterms:modified>
</cp:coreProperties>
</file>