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69" r:id="rId4"/>
    <p:sldId id="268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8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1814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pPr>
              <a:spcAft>
                <a:spcPts val="1000"/>
              </a:spcAft>
            </a:pPr>
            <a:r>
              <a:rPr lang="en-US" dirty="0"/>
              <a:t>Reliability and Operations Subcommittee</a:t>
            </a:r>
          </a:p>
          <a:p>
            <a:r>
              <a:rPr lang="en-US" dirty="0"/>
              <a:t>Alexandra Miller, PLWG Chair</a:t>
            </a:r>
          </a:p>
          <a:p>
            <a:r>
              <a:rPr lang="en-US" dirty="0"/>
              <a:t>Dylan Preas, PLWG Vice-Chair</a:t>
            </a:r>
          </a:p>
          <a:p>
            <a:br>
              <a:rPr lang="en-US" dirty="0"/>
            </a:br>
            <a:r>
              <a:rPr lang="en-US" dirty="0"/>
              <a:t>February 1, 2024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 – 1/17/24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2"/>
            <a:ext cx="10947633" cy="5021847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PGRR112 - 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Dynamic Data Model and Full Interconnection Study (FIS) Deadline for Quarterly Stability Assessment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ERCOT comments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were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reviewed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Stakeholders desired additional time to review comments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PLWG tabled PGRR 112 for further discussion at the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Febru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ary meeting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 – 1/17/24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314" y="1286878"/>
            <a:ext cx="10947633" cy="5571122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PGRR107 &amp; NPRR1180</a:t>
            </a: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Inclusion of Forecasted Load in Planning Analyses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Nathan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Bigbee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 the December ERCOT comments 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 centered on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ERCOT’s discretion to determine the credibility of a load forecast in planning studies, the definition of quantifiable evidence, and the ability for a TDSP to dispute ERCOT’s credibility determination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Stakeholders requested additional time to consider the ERCOT comments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PLWG tabled this item to discuss in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Febru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ary</a:t>
            </a:r>
          </a:p>
        </p:txBody>
      </p:sp>
    </p:spTree>
    <p:extLst>
      <p:ext uri="{BB962C8B-B14F-4D97-AF65-F5344CB8AC3E}">
        <p14:creationId xmlns:p14="http://schemas.microsoft.com/office/powerpoint/2010/main" val="261031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290"/>
            <a:ext cx="11086051" cy="1325563"/>
          </a:xfrm>
        </p:spPr>
        <p:txBody>
          <a:bodyPr>
            <a:normAutofit/>
          </a:bodyPr>
          <a:lstStyle/>
          <a:p>
            <a:r>
              <a:rPr lang="en-US" sz="5400" dirty="0"/>
              <a:t>PLWG – Open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2"/>
            <a:ext cx="10947633" cy="5007089"/>
          </a:xfrm>
        </p:spPr>
        <p:txBody>
          <a:bodyPr>
            <a:normAutofit/>
          </a:bodyPr>
          <a:lstStyle/>
          <a:p>
            <a:r>
              <a:rPr lang="en-US" sz="3200" b="1" dirty="0"/>
              <a:t>Congestion Cost Test Implementation &amp; NPRR1070 </a:t>
            </a:r>
            <a:r>
              <a:rPr lang="en-US" sz="3200" dirty="0"/>
              <a:t>– Planning Criteria for GTC Exit Solutions</a:t>
            </a:r>
          </a:p>
          <a:p>
            <a:pPr lvl="1"/>
            <a:r>
              <a:rPr lang="en-US" sz="2800" dirty="0"/>
              <a:t>Remains tabled as ERCOT staff develops draft revision requests</a:t>
            </a:r>
          </a:p>
          <a:p>
            <a:r>
              <a:rPr lang="en-US" sz="3200" b="1" dirty="0"/>
              <a:t>PGRR113</a:t>
            </a:r>
            <a:r>
              <a:rPr lang="en-US" sz="3200" dirty="0"/>
              <a:t>, Related to NPRR1198, Congestion Mitigation Using Topology Reconfigurations</a:t>
            </a:r>
          </a:p>
          <a:p>
            <a:pPr lvl="1"/>
            <a:r>
              <a:rPr lang="en-US" sz="2800" dirty="0"/>
              <a:t>Tabled, no concerns with current language, monitor for comments</a:t>
            </a:r>
          </a:p>
          <a:p>
            <a:pPr lvl="1"/>
            <a:r>
              <a:rPr lang="en-US" sz="2800" dirty="0"/>
              <a:t>Recommendation: SSWG Procedure Manual also needs edits in parallel to clarify EAPs will be removed from cases</a:t>
            </a:r>
          </a:p>
          <a:p>
            <a:r>
              <a:rPr lang="en-US" sz="3200" b="1" dirty="0"/>
              <a:t>SSWG Modeling Assumptions</a:t>
            </a:r>
            <a:r>
              <a:rPr lang="en-US" sz="3200" dirty="0"/>
              <a:t> </a:t>
            </a:r>
          </a:p>
          <a:p>
            <a:pPr lvl="1"/>
            <a:r>
              <a:rPr lang="en-US" sz="2800" dirty="0"/>
              <a:t>Tabled, to discuss recommendations in February</a:t>
            </a:r>
          </a:p>
        </p:txBody>
      </p:sp>
    </p:spTree>
    <p:extLst>
      <p:ext uri="{BB962C8B-B14F-4D97-AF65-F5344CB8AC3E}">
        <p14:creationId xmlns:p14="http://schemas.microsoft.com/office/powerpoint/2010/main" val="227736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3068</TotalTime>
  <Words>221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Planning Working Group Update</vt:lpstr>
      <vt:lpstr>PLWG Activity Update – 1/17/24</vt:lpstr>
      <vt:lpstr>PLWG Activity Update – 1/17/24</vt:lpstr>
      <vt:lpstr>PLWG – Open Action Items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Alexandra Miller</cp:lastModifiedBy>
  <cp:revision>146</cp:revision>
  <dcterms:created xsi:type="dcterms:W3CDTF">2021-03-22T15:18:30Z</dcterms:created>
  <dcterms:modified xsi:type="dcterms:W3CDTF">2024-01-25T20:59:55Z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