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DA2A-2026-417B-A5E0-A308D970A618}" type="datetimeFigureOut">
              <a:rPr lang="en-US" smtClean="0"/>
              <a:t>1/25/2024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BAFE-26C8-4CA9-8765-03B81D775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409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DA2A-2026-417B-A5E0-A308D970A618}" type="datetimeFigureOut">
              <a:rPr lang="en-US" smtClean="0"/>
              <a:t>1/25/2024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BAFE-26C8-4CA9-8765-03B81D775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768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DA2A-2026-417B-A5E0-A308D970A618}" type="datetimeFigureOut">
              <a:rPr lang="en-US" smtClean="0"/>
              <a:t>1/25/2024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BAFE-26C8-4CA9-8765-03B81D775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860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DA2A-2026-417B-A5E0-A308D970A618}" type="datetimeFigureOut">
              <a:rPr lang="en-US" smtClean="0"/>
              <a:t>1/25/2024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BAFE-26C8-4CA9-8765-03B81D775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537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DA2A-2026-417B-A5E0-A308D970A618}" type="datetimeFigureOut">
              <a:rPr lang="en-US" smtClean="0"/>
              <a:t>1/25/2024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BAFE-26C8-4CA9-8765-03B81D775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770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DA2A-2026-417B-A5E0-A308D970A618}" type="datetimeFigureOut">
              <a:rPr lang="en-US" smtClean="0"/>
              <a:t>1/25/2024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BAFE-26C8-4CA9-8765-03B81D775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738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DA2A-2026-417B-A5E0-A308D970A618}" type="datetimeFigureOut">
              <a:rPr lang="en-US" smtClean="0"/>
              <a:t>1/25/2024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BAFE-26C8-4CA9-8765-03B81D775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027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DA2A-2026-417B-A5E0-A308D970A618}" type="datetimeFigureOut">
              <a:rPr lang="en-US" smtClean="0"/>
              <a:t>1/25/2024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BAFE-26C8-4CA9-8765-03B81D775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753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DA2A-2026-417B-A5E0-A308D970A618}" type="datetimeFigureOut">
              <a:rPr lang="en-US" smtClean="0"/>
              <a:t>1/25/2024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BAFE-26C8-4CA9-8765-03B81D775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444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DA2A-2026-417B-A5E0-A308D970A618}" type="datetimeFigureOut">
              <a:rPr lang="en-US" smtClean="0"/>
              <a:t>1/25/2024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BAFE-26C8-4CA9-8765-03B81D775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534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DA2A-2026-417B-A5E0-A308D970A618}" type="datetimeFigureOut">
              <a:rPr lang="en-US" smtClean="0"/>
              <a:t>1/25/2024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BAFE-26C8-4CA9-8765-03B81D775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765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EADA2A-2026-417B-A5E0-A308D970A618}" type="datetimeFigureOut">
              <a:rPr lang="en-US" smtClean="0"/>
              <a:t>1/25/2024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9BAFE-26C8-4CA9-8765-03B81D775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610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80">
          <a:fgClr>
            <a:schemeClr val="accent1">
              <a:lumMod val="60000"/>
              <a:lumOff val="4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NDSWG Report to ROS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Gerardo Escamilla– NDSWG Vice Chair</a:t>
            </a:r>
          </a:p>
          <a:p>
            <a:r>
              <a:rPr lang="en-US" dirty="0"/>
              <a:t>February 1, 2024</a:t>
            </a:r>
          </a:p>
        </p:txBody>
      </p:sp>
    </p:spTree>
    <p:extLst>
      <p:ext uri="{BB962C8B-B14F-4D97-AF65-F5344CB8AC3E}">
        <p14:creationId xmlns:p14="http://schemas.microsoft.com/office/powerpoint/2010/main" val="16963101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80">
          <a:fgClr>
            <a:schemeClr val="accent1">
              <a:lumMod val="60000"/>
              <a:lumOff val="4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NDSWG Update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NDSWG WebEx meeting held on 1/16/2024</a:t>
            </a:r>
          </a:p>
          <a:p>
            <a:r>
              <a:rPr lang="en-US" dirty="0"/>
              <a:t>NDSWG NPRR1198</a:t>
            </a:r>
          </a:p>
          <a:p>
            <a:pPr lvl="1"/>
            <a:r>
              <a:rPr lang="en-US" dirty="0"/>
              <a:t>NDSWG has had discussions on the NPRR1198 from a network modeling perspective with no changes to the language.</a:t>
            </a:r>
          </a:p>
          <a:p>
            <a:pPr lvl="1"/>
            <a:r>
              <a:rPr lang="en-US" dirty="0"/>
              <a:t>A NOMCR would be submitted to change the state of line breakers for the duration of the Extended Action Plan (EAP).</a:t>
            </a:r>
          </a:p>
          <a:p>
            <a:pPr lvl="1"/>
            <a:r>
              <a:rPr lang="en-US" dirty="0"/>
              <a:t>Next meeting is February 20, 2024.</a:t>
            </a:r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06840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80">
          <a:fgClr>
            <a:schemeClr val="accent1">
              <a:lumMod val="60000"/>
              <a:lumOff val="4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3EC4302-C585-41C7-BF56-5B59409CAA18}"/>
              </a:ext>
            </a:extLst>
          </p:cNvPr>
          <p:cNvSpPr txBox="1"/>
          <p:nvPr/>
        </p:nvSpPr>
        <p:spPr>
          <a:xfrm>
            <a:off x="5652796" y="2644170"/>
            <a:ext cx="8864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5968759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2981</TotalTime>
  <Words>75</Words>
  <Application>Microsoft Office PowerPoint</Application>
  <PresentationFormat>Widescreen</PresentationFormat>
  <Paragraphs>11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NDSWG Report to ROS</vt:lpstr>
      <vt:lpstr>NDSWG Update</vt:lpstr>
      <vt:lpstr>PowerPoint Presentation</vt:lpstr>
    </vt:vector>
  </TitlesOfParts>
  <Company>Oncor Electric Delivery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DWG Report to ROS</dc:title>
  <dc:creator>Jung, Sam</dc:creator>
  <cp:lastModifiedBy>Escamilla, Gerardo</cp:lastModifiedBy>
  <cp:revision>129</cp:revision>
  <dcterms:created xsi:type="dcterms:W3CDTF">2021-02-24T20:47:36Z</dcterms:created>
  <dcterms:modified xsi:type="dcterms:W3CDTF">2024-01-25T20:17:19Z</dcterms:modified>
</cp:coreProperties>
</file>