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NDSWG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Gerardo Escamilla– NDSWG Vice Chair</a:t>
            </a:r>
          </a:p>
          <a:p>
            <a:r>
              <a:rPr lang="en-US" dirty="0"/>
              <a:t>February 1, 2024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NDSWG WebEx meeting held on 1/16/2024</a:t>
            </a:r>
          </a:p>
          <a:p>
            <a:r>
              <a:rPr lang="en-US" dirty="0"/>
              <a:t>NDSWG NPRR1198</a:t>
            </a:r>
          </a:p>
          <a:p>
            <a:pPr lvl="1"/>
            <a:r>
              <a:rPr lang="en-US" dirty="0"/>
              <a:t>NDSWG has had discussions on the NPRR1198 from a network modeling perspective with no changes to the language.</a:t>
            </a:r>
          </a:p>
          <a:p>
            <a:pPr lvl="1"/>
            <a:r>
              <a:rPr lang="en-US" dirty="0"/>
              <a:t>A NOMCR would be submitted to change the state of line breakers for the duration of the Extended Action Plan (EAP).</a:t>
            </a:r>
          </a:p>
          <a:p>
            <a:pPr lvl="1"/>
            <a:r>
              <a:rPr lang="en-US" dirty="0"/>
              <a:t>Next meeting is February 20, 2024.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EC4302-C585-41C7-BF56-5B59409CAA18}"/>
              </a:ext>
            </a:extLst>
          </p:cNvPr>
          <p:cNvSpPr txBox="1"/>
          <p:nvPr/>
        </p:nvSpPr>
        <p:spPr>
          <a:xfrm>
            <a:off x="5652796" y="2644170"/>
            <a:ext cx="886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96875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2981</TotalTime>
  <Words>75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NDSWG Report to ROS</vt:lpstr>
      <vt:lpstr>NDSWG Update</vt:lpstr>
      <vt:lpstr>PowerPoint Presentation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Escamilla, Gerardo</cp:lastModifiedBy>
  <cp:revision>129</cp:revision>
  <dcterms:created xsi:type="dcterms:W3CDTF">2021-02-24T20:47:36Z</dcterms:created>
  <dcterms:modified xsi:type="dcterms:W3CDTF">2024-01-25T20:17:19Z</dcterms:modified>
</cp:coreProperties>
</file>