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03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0153" autoAdjust="0"/>
  </p:normalViewPr>
  <p:slideViewPr>
    <p:cSldViewPr showGuides="1">
      <p:cViewPr varScale="1">
        <p:scale>
          <a:sx n="91" d="100"/>
          <a:sy n="91" d="100"/>
        </p:scale>
        <p:origin x="183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7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a runback and tripped offline while carrying approximately 552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59.961 Hz</a:t>
            </a:r>
          </a:p>
          <a:p>
            <a:r>
              <a:rPr lang="en-US" baseline="0" dirty="0"/>
              <a:t>Minimum Frequency: 59.890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7 minutes 7 seconds</a:t>
            </a:r>
          </a:p>
          <a:p>
            <a:r>
              <a:rPr lang="en-US" baseline="0" dirty="0"/>
              <a:t>ECRS Released: 805 MW</a:t>
            </a:r>
          </a:p>
          <a:p>
            <a:r>
              <a:rPr lang="en-US" baseline="0" dirty="0"/>
              <a:t>Trip Reason: </a:t>
            </a:r>
            <a:r>
              <a:rPr lang="en-US" sz="1800" baseline="0" dirty="0">
                <a:effectLst/>
                <a:latin typeface="Palatino Linotype" panose="02040502050505030304" pitchFamily="18" charset="0"/>
                <a:cs typeface="Calibri" panose="020F0502020204030204" pitchFamily="34" charset="0"/>
              </a:rPr>
              <a:t>Loss of condensate feed pump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152 MW of Regulation Up was exhausted before the event. A manual offset of 450 MW was applied during this event.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Starting frequency was outside low deadband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December 2023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|Jan 25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12/14/2023 19:29:32 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6DF79E-6498-F9C2-FFF4-1C00B6748B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95400"/>
            <a:ext cx="8458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2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48432</TotalTime>
  <Words>116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Palatino Linotype</vt:lpstr>
      <vt:lpstr>1_Custom Design</vt:lpstr>
      <vt:lpstr>Office Theme</vt:lpstr>
      <vt:lpstr>Custom Design</vt:lpstr>
      <vt:lpstr>PowerPoint Presentation</vt:lpstr>
      <vt:lpstr>12/14/2023 19:29:32 (Non-FME)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787</cp:revision>
  <cp:lastPrinted>2016-01-21T20:53:15Z</cp:lastPrinted>
  <dcterms:created xsi:type="dcterms:W3CDTF">2016-01-21T15:20:31Z</dcterms:created>
  <dcterms:modified xsi:type="dcterms:W3CDTF">2024-01-24T17:57:59Z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2023-08-14T20:48:17Z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6f76fc83-86a0-4121-9e03-6f3646cb86e7</vt:lpwstr>
  </property>
  <property fmtid="{D5CDD505-2E9C-101B-9397-08002B2CF9AE}" pid="9" name="MSIP_Label_7084cbda-52b8-46fb-a7b7-cb5bd465ed85_ContentBits">
    <vt:lpwstr>0</vt:lpwstr>
  </property>
</Properties>
</file>