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8"/>
  </p:notesMasterIdLst>
  <p:handoutMasterIdLst>
    <p:handoutMasterId r:id="rId9"/>
  </p:handoutMasterIdLst>
  <p:sldIdLst>
    <p:sldId id="260" r:id="rId4"/>
    <p:sldId id="369" r:id="rId5"/>
    <p:sldId id="2592" r:id="rId6"/>
    <p:sldId id="375" r:id="rId7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80" d="100"/>
          <a:sy n="80" d="100"/>
        </p:scale>
        <p:origin x="904" y="4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523768"/>
            <a:chOff x="787400" y="1397398"/>
            <a:chExt cx="7543800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January 24, 2024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RMGRR179, TDSP Temporary Emergency Electric Energy Facility (TEEEF) Deployment Transactional Processing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>
              <a:spcAft>
                <a:spcPts val="600"/>
              </a:spcAft>
            </a:pPr>
            <a:r>
              <a:rPr lang="en-US" b="0" dirty="0"/>
              <a:t>RMGRR179 was approved with Urgent status in order to meet the  late 2024 TXSET 5.0 implementation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r>
              <a:rPr lang="en-US" b="0" dirty="0"/>
              <a:t>This RMGRR was developed to provide an EDI transactional alternative to minimize manual work and MarkeTrak cases associated with customer billing pursuant to a TEEEF deployment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b="0" dirty="0"/>
              <a:t>RMS requests TAC approval of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b="0" dirty="0"/>
              <a:t>RMGRR179 and the Impact Analysis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January 9 RMS Meeting - RMS approved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>
              <a:spcAft>
                <a:spcPts val="600"/>
              </a:spcAft>
            </a:pPr>
            <a:r>
              <a:rPr lang="en-US" b="0" dirty="0"/>
              <a:t>Jan. 5</a:t>
            </a:r>
            <a:r>
              <a:rPr lang="en-US" b="0" baseline="30000" dirty="0"/>
              <a:t>th</a:t>
            </a:r>
            <a:r>
              <a:rPr lang="en-US" b="0" dirty="0"/>
              <a:t> – Shopping window (aka customer selection period) opened</a:t>
            </a:r>
          </a:p>
          <a:p>
            <a:pPr>
              <a:spcAft>
                <a:spcPts val="600"/>
              </a:spcAft>
            </a:pPr>
            <a:r>
              <a:rPr lang="en-US" b="0" dirty="0"/>
              <a:t>Jan. 5</a:t>
            </a:r>
            <a:r>
              <a:rPr lang="en-US" b="0" baseline="30000" dirty="0"/>
              <a:t>th</a:t>
            </a:r>
            <a:r>
              <a:rPr lang="en-US" b="0" dirty="0"/>
              <a:t> &amp; 6</a:t>
            </a:r>
            <a:r>
              <a:rPr lang="en-US" b="0" baseline="30000" dirty="0"/>
              <a:t>th</a:t>
            </a:r>
            <a:r>
              <a:rPr lang="en-US" b="0" dirty="0"/>
              <a:t> customer Shopping Fair hosted ~5,000 – 8,000 customers</a:t>
            </a:r>
          </a:p>
          <a:p>
            <a:pPr>
              <a:spcAft>
                <a:spcPts val="600"/>
              </a:spcAft>
            </a:pPr>
            <a:r>
              <a:rPr lang="en-US" b="0" dirty="0"/>
              <a:t>Upcoming key dates: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Jan. 22</a:t>
            </a:r>
            <a:r>
              <a:rPr lang="en-US" baseline="30000" dirty="0"/>
              <a:t>nd</a:t>
            </a:r>
            <a:r>
              <a:rPr lang="en-US" dirty="0"/>
              <a:t> – 23</a:t>
            </a:r>
            <a:r>
              <a:rPr lang="en-US" baseline="30000" dirty="0"/>
              <a:t>rd</a:t>
            </a:r>
            <a:r>
              <a:rPr lang="en-US" dirty="0"/>
              <a:t> = Shopping Fair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Feb. 10</a:t>
            </a:r>
            <a:r>
              <a:rPr lang="en-US" b="0" baseline="30000" dirty="0"/>
              <a:t>th</a:t>
            </a:r>
            <a:r>
              <a:rPr lang="en-US" b="0" dirty="0"/>
              <a:t> = Shopping Fair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Feb. 15</a:t>
            </a:r>
            <a:r>
              <a:rPr lang="en-US" baseline="30000" dirty="0"/>
              <a:t>th</a:t>
            </a:r>
            <a:r>
              <a:rPr lang="en-US" dirty="0"/>
              <a:t> – 19</a:t>
            </a:r>
            <a:r>
              <a:rPr lang="en-US" baseline="30000" dirty="0"/>
              <a:t>th</a:t>
            </a:r>
            <a:r>
              <a:rPr lang="en-US" dirty="0"/>
              <a:t> = Default REP assignment / enrollment process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March 4</a:t>
            </a:r>
            <a:r>
              <a:rPr lang="en-US" b="0" baseline="30000" dirty="0"/>
              <a:t>th</a:t>
            </a:r>
            <a:r>
              <a:rPr lang="en-US" b="0" dirty="0"/>
              <a:t> – A</a:t>
            </a:r>
            <a:r>
              <a:rPr lang="en-US" dirty="0"/>
              <a:t>pril 1</a:t>
            </a:r>
            <a:r>
              <a:rPr lang="en-US" baseline="30000" dirty="0"/>
              <a:t>st</a:t>
            </a:r>
            <a:r>
              <a:rPr lang="en-US" dirty="0"/>
              <a:t> = Customer transition (by meter read cycle)</a:t>
            </a:r>
          </a:p>
          <a:p>
            <a:pPr>
              <a:spcAft>
                <a:spcPts val="600"/>
              </a:spcAft>
            </a:pPr>
            <a:r>
              <a:rPr lang="en-US" b="0" dirty="0"/>
              <a:t>As of Jan. 12</a:t>
            </a:r>
            <a:r>
              <a:rPr lang="en-US" b="0" baseline="30000" dirty="0"/>
              <a:t>th</a:t>
            </a:r>
            <a:r>
              <a:rPr lang="en-US" b="0" dirty="0"/>
              <a:t> &gt;6,000 customers selected a REP (~115,000 ESIs total)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LP&amp;L Transition to Retail Electric Competition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Questions?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11587</TotalTime>
  <Words>229</Words>
  <Application>Microsoft Office PowerPoint</Application>
  <PresentationFormat>On-screen Show (4:3)</PresentationFormat>
  <Paragraphs>49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Custom Design</vt:lpstr>
      <vt:lpstr>PowerPoint Presentation</vt:lpstr>
      <vt:lpstr>January 9 RMS Meeting - RMS approved </vt:lpstr>
      <vt:lpstr>LP&amp;L Transition to Retail Electric Competition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768</cp:revision>
  <cp:lastPrinted>2023-09-19T20:21:51Z</cp:lastPrinted>
  <dcterms:created xsi:type="dcterms:W3CDTF">2010-04-12T23:12:02Z</dcterms:created>
  <dcterms:modified xsi:type="dcterms:W3CDTF">2024-01-22T15:46:01Z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