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7"/>
  </p:notesMasterIdLst>
  <p:handoutMasterIdLst>
    <p:handoutMasterId r:id="rId18"/>
  </p:handoutMasterIdLst>
  <p:sldIdLst>
    <p:sldId id="338" r:id="rId6"/>
    <p:sldId id="312" r:id="rId7"/>
    <p:sldId id="340" r:id="rId8"/>
    <p:sldId id="359" r:id="rId9"/>
    <p:sldId id="343" r:id="rId10"/>
    <p:sldId id="360" r:id="rId11"/>
    <p:sldId id="2591" r:id="rId12"/>
    <p:sldId id="2592" r:id="rId13"/>
    <p:sldId id="344" r:id="rId14"/>
    <p:sldId id="357" r:id="rId15"/>
    <p:sldId id="305"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09530C-FCCD-7243-0E45-203FB6A75893}" name="Dan Woodfin" initials="DW" userId="Dan Woodfin" providerId="None"/>
  <p188:author id="{FA27DE27-4B96-A59E-FDD9-EF7C24BC629B}" name="Schmall, John" initials="SJ" userId="S::john.schmall@ercot.com::f98f7ff2-2efd-46b1-a0be-6e7428f04ce8" providerId="AD"/>
  <p188:author id="{61CD393B-B17F-647C-CC65-41A4EDC8BC3E}" name="Woodfin, Dan" initials="WD" userId="S::dan.woodfin@ercot.com::241f4bb4-a54f-4ff5-bea3-a7be5eec2bbc" providerId="AD"/>
  <p188:author id="{45A5BF4A-79CF-094C-5A49-8F5E49E493A8}" name="Schmall, John" initials="SJ" userId="S::John.Schmall@ercot.com::f98f7ff2-2efd-46b1-a0be-6e7428f04ce8" providerId="AD"/>
  <p188:author id="{1E6A1C6D-95E2-9F58-4E53-AFEA81F9AAB2}" name="Solis, Stephen" initials="SS" userId="S::Stephen.Solis@ercot.com::4217e5b7-af20-42de-818f-e9ca3912704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7544895-9573-4CD3-9E42-F8DAF7CA2C44}" v="5" dt="2024-01-16T21:28:14.85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45" autoAdjust="0"/>
  </p:normalViewPr>
  <p:slideViewPr>
    <p:cSldViewPr showGuides="1">
      <p:cViewPr varScale="1">
        <p:scale>
          <a:sx n="104" d="100"/>
          <a:sy n="104" d="100"/>
        </p:scale>
        <p:origin x="1062" y="10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lis, Stephen" userId="4217e5b7-af20-42de-818f-e9ca39127043" providerId="ADAL" clId="{D7544895-9573-4CD3-9E42-F8DAF7CA2C44}"/>
    <pc:docChg chg="undo custSel addSld delSld modSld">
      <pc:chgData name="Solis, Stephen" userId="4217e5b7-af20-42de-818f-e9ca39127043" providerId="ADAL" clId="{D7544895-9573-4CD3-9E42-F8DAF7CA2C44}" dt="2024-01-17T18:14:36.691" v="1194" actId="20577"/>
      <pc:docMkLst>
        <pc:docMk/>
      </pc:docMkLst>
      <pc:sldChg chg="modSp mod">
        <pc:chgData name="Solis, Stephen" userId="4217e5b7-af20-42de-818f-e9ca39127043" providerId="ADAL" clId="{D7544895-9573-4CD3-9E42-F8DAF7CA2C44}" dt="2024-01-16T21:39:51.635" v="743" actId="20577"/>
        <pc:sldMkLst>
          <pc:docMk/>
          <pc:sldMk cId="4083415869" sldId="312"/>
        </pc:sldMkLst>
        <pc:spChg chg="mod">
          <ac:chgData name="Solis, Stephen" userId="4217e5b7-af20-42de-818f-e9ca39127043" providerId="ADAL" clId="{D7544895-9573-4CD3-9E42-F8DAF7CA2C44}" dt="2024-01-16T21:39:51.635" v="743" actId="20577"/>
          <ac:spMkLst>
            <pc:docMk/>
            <pc:sldMk cId="4083415869" sldId="312"/>
            <ac:spMk id="3" creationId="{A777B6E3-C779-2BF0-5BC0-36EC715CD91B}"/>
          </ac:spMkLst>
        </pc:spChg>
      </pc:sldChg>
      <pc:sldChg chg="modSp mod">
        <pc:chgData name="Solis, Stephen" userId="4217e5b7-af20-42de-818f-e9ca39127043" providerId="ADAL" clId="{D7544895-9573-4CD3-9E42-F8DAF7CA2C44}" dt="2024-01-16T21:45:20.642" v="745" actId="20577"/>
        <pc:sldMkLst>
          <pc:docMk/>
          <pc:sldMk cId="3676918888" sldId="338"/>
        </pc:sldMkLst>
        <pc:spChg chg="mod">
          <ac:chgData name="Solis, Stephen" userId="4217e5b7-af20-42de-818f-e9ca39127043" providerId="ADAL" clId="{D7544895-9573-4CD3-9E42-F8DAF7CA2C44}" dt="2024-01-16T21:45:20.642" v="745" actId="20577"/>
          <ac:spMkLst>
            <pc:docMk/>
            <pc:sldMk cId="3676918888" sldId="338"/>
            <ac:spMk id="7" creationId="{00000000-0000-0000-0000-000000000000}"/>
          </ac:spMkLst>
        </pc:spChg>
      </pc:sldChg>
      <pc:sldChg chg="del">
        <pc:chgData name="Solis, Stephen" userId="4217e5b7-af20-42de-818f-e9ca39127043" providerId="ADAL" clId="{D7544895-9573-4CD3-9E42-F8DAF7CA2C44}" dt="2024-01-16T21:24:30.189" v="16" actId="2696"/>
        <pc:sldMkLst>
          <pc:docMk/>
          <pc:sldMk cId="4254597305" sldId="339"/>
        </pc:sldMkLst>
      </pc:sldChg>
      <pc:sldChg chg="add del">
        <pc:chgData name="Solis, Stephen" userId="4217e5b7-af20-42de-818f-e9ca39127043" providerId="ADAL" clId="{D7544895-9573-4CD3-9E42-F8DAF7CA2C44}" dt="2024-01-16T21:25:07.813" v="22"/>
        <pc:sldMkLst>
          <pc:docMk/>
          <pc:sldMk cId="2822527467" sldId="340"/>
        </pc:sldMkLst>
      </pc:sldChg>
      <pc:sldChg chg="del">
        <pc:chgData name="Solis, Stephen" userId="4217e5b7-af20-42de-818f-e9ca39127043" providerId="ADAL" clId="{D7544895-9573-4CD3-9E42-F8DAF7CA2C44}" dt="2024-01-16T21:24:34.414" v="17" actId="2696"/>
        <pc:sldMkLst>
          <pc:docMk/>
          <pc:sldMk cId="1797316532" sldId="341"/>
        </pc:sldMkLst>
      </pc:sldChg>
      <pc:sldChg chg="add del">
        <pc:chgData name="Solis, Stephen" userId="4217e5b7-af20-42de-818f-e9ca39127043" providerId="ADAL" clId="{D7544895-9573-4CD3-9E42-F8DAF7CA2C44}" dt="2024-01-16T21:25:07.813" v="22"/>
        <pc:sldMkLst>
          <pc:docMk/>
          <pc:sldMk cId="3071266018" sldId="343"/>
        </pc:sldMkLst>
      </pc:sldChg>
      <pc:sldChg chg="addSp delSp modSp mod">
        <pc:chgData name="Solis, Stephen" userId="4217e5b7-af20-42de-818f-e9ca39127043" providerId="ADAL" clId="{D7544895-9573-4CD3-9E42-F8DAF7CA2C44}" dt="2024-01-16T21:10:23.543" v="15" actId="21"/>
        <pc:sldMkLst>
          <pc:docMk/>
          <pc:sldMk cId="3808025726" sldId="344"/>
        </pc:sldMkLst>
        <pc:graphicFrameChg chg="del mod">
          <ac:chgData name="Solis, Stephen" userId="4217e5b7-af20-42de-818f-e9ca39127043" providerId="ADAL" clId="{D7544895-9573-4CD3-9E42-F8DAF7CA2C44}" dt="2024-01-16T21:10:23.543" v="15" actId="21"/>
          <ac:graphicFrameMkLst>
            <pc:docMk/>
            <pc:sldMk cId="3808025726" sldId="344"/>
            <ac:graphicFrameMk id="3" creationId="{D7634E91-39E9-AF74-52E8-130259D4699C}"/>
          </ac:graphicFrameMkLst>
        </pc:graphicFrameChg>
        <pc:picChg chg="add mod">
          <ac:chgData name="Solis, Stephen" userId="4217e5b7-af20-42de-818f-e9ca39127043" providerId="ADAL" clId="{D7544895-9573-4CD3-9E42-F8DAF7CA2C44}" dt="2024-01-16T21:10:13.375" v="14"/>
          <ac:picMkLst>
            <pc:docMk/>
            <pc:sldMk cId="3808025726" sldId="344"/>
            <ac:picMk id="5" creationId="{D9B5FEBF-5D1E-7DA0-792A-D0D257D81FC4}"/>
          </ac:picMkLst>
        </pc:picChg>
      </pc:sldChg>
      <pc:sldChg chg="del">
        <pc:chgData name="Solis, Stephen" userId="4217e5b7-af20-42de-818f-e9ca39127043" providerId="ADAL" clId="{D7544895-9573-4CD3-9E42-F8DAF7CA2C44}" dt="2024-01-16T21:07:40.489" v="8" actId="2696"/>
        <pc:sldMkLst>
          <pc:docMk/>
          <pc:sldMk cId="2760758970" sldId="345"/>
        </pc:sldMkLst>
      </pc:sldChg>
      <pc:sldChg chg="del">
        <pc:chgData name="Solis, Stephen" userId="4217e5b7-af20-42de-818f-e9ca39127043" providerId="ADAL" clId="{D7544895-9573-4CD3-9E42-F8DAF7CA2C44}" dt="2024-01-16T21:07:40.489" v="8" actId="2696"/>
        <pc:sldMkLst>
          <pc:docMk/>
          <pc:sldMk cId="2264416602" sldId="346"/>
        </pc:sldMkLst>
      </pc:sldChg>
      <pc:sldChg chg="del">
        <pc:chgData name="Solis, Stephen" userId="4217e5b7-af20-42de-818f-e9ca39127043" providerId="ADAL" clId="{D7544895-9573-4CD3-9E42-F8DAF7CA2C44}" dt="2024-01-16T21:07:40.489" v="8" actId="2696"/>
        <pc:sldMkLst>
          <pc:docMk/>
          <pc:sldMk cId="2252285830" sldId="347"/>
        </pc:sldMkLst>
      </pc:sldChg>
      <pc:sldChg chg="del">
        <pc:chgData name="Solis, Stephen" userId="4217e5b7-af20-42de-818f-e9ca39127043" providerId="ADAL" clId="{D7544895-9573-4CD3-9E42-F8DAF7CA2C44}" dt="2024-01-16T21:07:40.489" v="8" actId="2696"/>
        <pc:sldMkLst>
          <pc:docMk/>
          <pc:sldMk cId="3394971639" sldId="348"/>
        </pc:sldMkLst>
      </pc:sldChg>
      <pc:sldChg chg="del">
        <pc:chgData name="Solis, Stephen" userId="4217e5b7-af20-42de-818f-e9ca39127043" providerId="ADAL" clId="{D7544895-9573-4CD3-9E42-F8DAF7CA2C44}" dt="2024-01-16T21:07:40.489" v="8" actId="2696"/>
        <pc:sldMkLst>
          <pc:docMk/>
          <pc:sldMk cId="2480118122" sldId="349"/>
        </pc:sldMkLst>
      </pc:sldChg>
      <pc:sldChg chg="del">
        <pc:chgData name="Solis, Stephen" userId="4217e5b7-af20-42de-818f-e9ca39127043" providerId="ADAL" clId="{D7544895-9573-4CD3-9E42-F8DAF7CA2C44}" dt="2024-01-16T21:07:40.489" v="8" actId="2696"/>
        <pc:sldMkLst>
          <pc:docMk/>
          <pc:sldMk cId="1905738996" sldId="350"/>
        </pc:sldMkLst>
      </pc:sldChg>
      <pc:sldChg chg="del">
        <pc:chgData name="Solis, Stephen" userId="4217e5b7-af20-42de-818f-e9ca39127043" providerId="ADAL" clId="{D7544895-9573-4CD3-9E42-F8DAF7CA2C44}" dt="2024-01-16T21:07:40.489" v="8" actId="2696"/>
        <pc:sldMkLst>
          <pc:docMk/>
          <pc:sldMk cId="521132662" sldId="351"/>
        </pc:sldMkLst>
      </pc:sldChg>
      <pc:sldChg chg="del">
        <pc:chgData name="Solis, Stephen" userId="4217e5b7-af20-42de-818f-e9ca39127043" providerId="ADAL" clId="{D7544895-9573-4CD3-9E42-F8DAF7CA2C44}" dt="2024-01-16T21:07:40.489" v="8" actId="2696"/>
        <pc:sldMkLst>
          <pc:docMk/>
          <pc:sldMk cId="1167254661" sldId="352"/>
        </pc:sldMkLst>
      </pc:sldChg>
      <pc:sldChg chg="del">
        <pc:chgData name="Solis, Stephen" userId="4217e5b7-af20-42de-818f-e9ca39127043" providerId="ADAL" clId="{D7544895-9573-4CD3-9E42-F8DAF7CA2C44}" dt="2024-01-16T21:07:40.489" v="8" actId="2696"/>
        <pc:sldMkLst>
          <pc:docMk/>
          <pc:sldMk cId="659940431" sldId="353"/>
        </pc:sldMkLst>
      </pc:sldChg>
      <pc:sldChg chg="del">
        <pc:chgData name="Solis, Stephen" userId="4217e5b7-af20-42de-818f-e9ca39127043" providerId="ADAL" clId="{D7544895-9573-4CD3-9E42-F8DAF7CA2C44}" dt="2024-01-16T21:07:40.489" v="8" actId="2696"/>
        <pc:sldMkLst>
          <pc:docMk/>
          <pc:sldMk cId="3593192334" sldId="354"/>
        </pc:sldMkLst>
      </pc:sldChg>
      <pc:sldChg chg="del">
        <pc:chgData name="Solis, Stephen" userId="4217e5b7-af20-42de-818f-e9ca39127043" providerId="ADAL" clId="{D7544895-9573-4CD3-9E42-F8DAF7CA2C44}" dt="2024-01-16T21:07:40.489" v="8" actId="2696"/>
        <pc:sldMkLst>
          <pc:docMk/>
          <pc:sldMk cId="3037924373" sldId="355"/>
        </pc:sldMkLst>
      </pc:sldChg>
      <pc:sldChg chg="del">
        <pc:chgData name="Solis, Stephen" userId="4217e5b7-af20-42de-818f-e9ca39127043" providerId="ADAL" clId="{D7544895-9573-4CD3-9E42-F8DAF7CA2C44}" dt="2024-01-16T21:07:40.489" v="8" actId="2696"/>
        <pc:sldMkLst>
          <pc:docMk/>
          <pc:sldMk cId="661028317" sldId="356"/>
        </pc:sldMkLst>
      </pc:sldChg>
      <pc:sldChg chg="modSp add mod delCm">
        <pc:chgData name="Solis, Stephen" userId="4217e5b7-af20-42de-818f-e9ca39127043" providerId="ADAL" clId="{D7544895-9573-4CD3-9E42-F8DAF7CA2C44}" dt="2024-01-17T18:09:40.237" v="990" actId="20577"/>
        <pc:sldMkLst>
          <pc:docMk/>
          <pc:sldMk cId="1623231594" sldId="357"/>
        </pc:sldMkLst>
        <pc:spChg chg="mod">
          <ac:chgData name="Solis, Stephen" userId="4217e5b7-af20-42de-818f-e9ca39127043" providerId="ADAL" clId="{D7544895-9573-4CD3-9E42-F8DAF7CA2C44}" dt="2024-01-16T23:18:36.170" v="762" actId="20577"/>
          <ac:spMkLst>
            <pc:docMk/>
            <pc:sldMk cId="1623231594" sldId="357"/>
            <ac:spMk id="3" creationId="{C17FA8BD-38AD-A8AA-78A9-219A2B4284ED}"/>
          </ac:spMkLst>
        </pc:spChg>
        <pc:spChg chg="mod">
          <ac:chgData name="Solis, Stephen" userId="4217e5b7-af20-42de-818f-e9ca39127043" providerId="ADAL" clId="{D7544895-9573-4CD3-9E42-F8DAF7CA2C44}" dt="2024-01-17T18:09:40.237" v="990" actId="20577"/>
          <ac:spMkLst>
            <pc:docMk/>
            <pc:sldMk cId="1623231594" sldId="357"/>
            <ac:spMk id="7" creationId="{D1220634-BAC3-37C8-1E24-CC4339D36D79}"/>
          </ac:spMkLst>
        </pc:spChg>
      </pc:sldChg>
      <pc:sldChg chg="del">
        <pc:chgData name="Solis, Stephen" userId="4217e5b7-af20-42de-818f-e9ca39127043" providerId="ADAL" clId="{D7544895-9573-4CD3-9E42-F8DAF7CA2C44}" dt="2024-01-16T21:07:40.489" v="8" actId="2696"/>
        <pc:sldMkLst>
          <pc:docMk/>
          <pc:sldMk cId="2872604975" sldId="357"/>
        </pc:sldMkLst>
      </pc:sldChg>
      <pc:sldChg chg="del">
        <pc:chgData name="Solis, Stephen" userId="4217e5b7-af20-42de-818f-e9ca39127043" providerId="ADAL" clId="{D7544895-9573-4CD3-9E42-F8DAF7CA2C44}" dt="2024-01-16T21:07:40.489" v="8" actId="2696"/>
        <pc:sldMkLst>
          <pc:docMk/>
          <pc:sldMk cId="1454474803" sldId="358"/>
        </pc:sldMkLst>
      </pc:sldChg>
      <pc:sldChg chg="modSp add del mod">
        <pc:chgData name="Solis, Stephen" userId="4217e5b7-af20-42de-818f-e9ca39127043" providerId="ADAL" clId="{D7544895-9573-4CD3-9E42-F8DAF7CA2C44}" dt="2024-01-16T23:33:24.023" v="989" actId="14100"/>
        <pc:sldMkLst>
          <pc:docMk/>
          <pc:sldMk cId="4046433452" sldId="359"/>
        </pc:sldMkLst>
        <pc:spChg chg="mod">
          <ac:chgData name="Solis, Stephen" userId="4217e5b7-af20-42de-818f-e9ca39127043" providerId="ADAL" clId="{D7544895-9573-4CD3-9E42-F8DAF7CA2C44}" dt="2024-01-16T23:33:24.023" v="989" actId="14100"/>
          <ac:spMkLst>
            <pc:docMk/>
            <pc:sldMk cId="4046433452" sldId="359"/>
            <ac:spMk id="3" creationId="{587416C1-3730-36AC-5068-2283F7608789}"/>
          </ac:spMkLst>
        </pc:spChg>
      </pc:sldChg>
      <pc:sldChg chg="add del">
        <pc:chgData name="Solis, Stephen" userId="4217e5b7-af20-42de-818f-e9ca39127043" providerId="ADAL" clId="{D7544895-9573-4CD3-9E42-F8DAF7CA2C44}" dt="2024-01-16T21:25:07.813" v="22"/>
        <pc:sldMkLst>
          <pc:docMk/>
          <pc:sldMk cId="1969689235" sldId="360"/>
        </pc:sldMkLst>
      </pc:sldChg>
      <pc:sldChg chg="modSp add mod">
        <pc:chgData name="Solis, Stephen" userId="4217e5b7-af20-42de-818f-e9ca39127043" providerId="ADAL" clId="{D7544895-9573-4CD3-9E42-F8DAF7CA2C44}" dt="2024-01-17T18:14:36.691" v="1194" actId="20577"/>
        <pc:sldMkLst>
          <pc:docMk/>
          <pc:sldMk cId="252006261" sldId="2591"/>
        </pc:sldMkLst>
        <pc:spChg chg="mod">
          <ac:chgData name="Solis, Stephen" userId="4217e5b7-af20-42de-818f-e9ca39127043" providerId="ADAL" clId="{D7544895-9573-4CD3-9E42-F8DAF7CA2C44}" dt="2024-01-17T18:14:36.691" v="1194" actId="20577"/>
          <ac:spMkLst>
            <pc:docMk/>
            <pc:sldMk cId="252006261" sldId="2591"/>
            <ac:spMk id="8" creationId="{C85A440A-169C-6C66-180E-CCE0C510E26C}"/>
          </ac:spMkLst>
        </pc:spChg>
        <pc:graphicFrameChg chg="modGraphic">
          <ac:chgData name="Solis, Stephen" userId="4217e5b7-af20-42de-818f-e9ca39127043" providerId="ADAL" clId="{D7544895-9573-4CD3-9E42-F8DAF7CA2C44}" dt="2024-01-16T22:18:50.623" v="760" actId="403"/>
          <ac:graphicFrameMkLst>
            <pc:docMk/>
            <pc:sldMk cId="252006261" sldId="2591"/>
            <ac:graphicFrameMk id="13" creationId="{0F9B6A28-21AB-9411-BE03-812FE4889FDF}"/>
          </ac:graphicFrameMkLst>
        </pc:graphicFrameChg>
        <pc:graphicFrameChg chg="modGraphic">
          <ac:chgData name="Solis, Stephen" userId="4217e5b7-af20-42de-818f-e9ca39127043" providerId="ADAL" clId="{D7544895-9573-4CD3-9E42-F8DAF7CA2C44}" dt="2024-01-16T22:18:24.074" v="756" actId="403"/>
          <ac:graphicFrameMkLst>
            <pc:docMk/>
            <pc:sldMk cId="252006261" sldId="2591"/>
            <ac:graphicFrameMk id="17" creationId="{87ADFEB9-4972-D780-6AB9-94F0E5C5F642}"/>
          </ac:graphicFrameMkLst>
        </pc:graphicFrameChg>
      </pc:sldChg>
      <pc:sldChg chg="modSp add mod">
        <pc:chgData name="Solis, Stephen" userId="4217e5b7-af20-42de-818f-e9ca39127043" providerId="ADAL" clId="{D7544895-9573-4CD3-9E42-F8DAF7CA2C44}" dt="2024-01-17T18:12:46.740" v="993" actId="20577"/>
        <pc:sldMkLst>
          <pc:docMk/>
          <pc:sldMk cId="339881485" sldId="2592"/>
        </pc:sldMkLst>
        <pc:spChg chg="mod">
          <ac:chgData name="Solis, Stephen" userId="4217e5b7-af20-42de-818f-e9ca39127043" providerId="ADAL" clId="{D7544895-9573-4CD3-9E42-F8DAF7CA2C44}" dt="2024-01-17T18:12:46.740" v="993" actId="20577"/>
          <ac:spMkLst>
            <pc:docMk/>
            <pc:sldMk cId="339881485" sldId="2592"/>
            <ac:spMk id="8" creationId="{C85A440A-169C-6C66-180E-CCE0C510E26C}"/>
          </ac:spMkLst>
        </pc:spChg>
        <pc:spChg chg="mod">
          <ac:chgData name="Solis, Stephen" userId="4217e5b7-af20-42de-818f-e9ca39127043" providerId="ADAL" clId="{D7544895-9573-4CD3-9E42-F8DAF7CA2C44}" dt="2024-01-17T18:10:05.779" v="991" actId="207"/>
          <ac:spMkLst>
            <pc:docMk/>
            <pc:sldMk cId="339881485" sldId="2592"/>
            <ac:spMk id="18" creationId="{247845A8-F06F-9A68-22FD-7F379E54FB5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7EDA76-0583-494B-883E-4781BF49369E}" type="doc">
      <dgm:prSet loTypeId="urn:microsoft.com/office/officeart/2005/8/layout/balance1" loCatId="relationship" qsTypeId="urn:microsoft.com/office/officeart/2005/8/quickstyle/simple1" qsCatId="simple" csTypeId="urn:microsoft.com/office/officeart/2005/8/colors/accent3_2" csCatId="accent3" phldr="1"/>
      <dgm:spPr/>
      <dgm:t>
        <a:bodyPr/>
        <a:lstStyle/>
        <a:p>
          <a:endParaRPr lang="en-US"/>
        </a:p>
      </dgm:t>
    </dgm:pt>
    <dgm:pt modelId="{3B44BDCE-5311-404A-8731-7C5195B8EA95}">
      <dgm:prSet phldrT="[Text]"/>
      <dgm:spPr/>
      <dgm:t>
        <a:bodyPr/>
        <a:lstStyle/>
        <a:p>
          <a:r>
            <a:rPr lang="en-US" dirty="0"/>
            <a:t>Reliability Risk</a:t>
          </a:r>
        </a:p>
      </dgm:t>
    </dgm:pt>
    <dgm:pt modelId="{6EF35378-E7BF-4AEC-B915-2C4B9477FCC6}" type="parTrans" cxnId="{282F7C6A-8942-48DA-9AAB-9F752BB398B6}">
      <dgm:prSet/>
      <dgm:spPr/>
      <dgm:t>
        <a:bodyPr/>
        <a:lstStyle/>
        <a:p>
          <a:endParaRPr lang="en-US"/>
        </a:p>
      </dgm:t>
    </dgm:pt>
    <dgm:pt modelId="{837411A1-C397-4BF2-93BF-E4D1F81E6CB5}" type="sibTrans" cxnId="{282F7C6A-8942-48DA-9AAB-9F752BB398B6}">
      <dgm:prSet/>
      <dgm:spPr/>
      <dgm:t>
        <a:bodyPr/>
        <a:lstStyle/>
        <a:p>
          <a:endParaRPr lang="en-US"/>
        </a:p>
      </dgm:t>
    </dgm:pt>
    <dgm:pt modelId="{3498740D-2DAE-4DEF-ACF4-B5FD10FCCC20}">
      <dgm:prSet phldrT="[Text]"/>
      <dgm:spPr/>
      <dgm:t>
        <a:bodyPr/>
        <a:lstStyle/>
        <a:p>
          <a:r>
            <a:rPr lang="en-US" dirty="0"/>
            <a:t>Uncontrolled Loss of ERCOT system</a:t>
          </a:r>
        </a:p>
      </dgm:t>
    </dgm:pt>
    <dgm:pt modelId="{E74F1256-DD11-46F7-B334-F060034358ED}" type="parTrans" cxnId="{2AD23D24-9CE4-4ED3-8591-6AF5F0C79AB0}">
      <dgm:prSet/>
      <dgm:spPr/>
      <dgm:t>
        <a:bodyPr/>
        <a:lstStyle/>
        <a:p>
          <a:endParaRPr lang="en-US"/>
        </a:p>
      </dgm:t>
    </dgm:pt>
    <dgm:pt modelId="{0FACEB37-349B-4B23-BA69-502291C4D998}" type="sibTrans" cxnId="{2AD23D24-9CE4-4ED3-8591-6AF5F0C79AB0}">
      <dgm:prSet/>
      <dgm:spPr/>
      <dgm:t>
        <a:bodyPr/>
        <a:lstStyle/>
        <a:p>
          <a:endParaRPr lang="en-US"/>
        </a:p>
      </dgm:t>
    </dgm:pt>
    <dgm:pt modelId="{238EFEC6-1193-4516-8093-425E657CBC5E}">
      <dgm:prSet phldrT="[Text]"/>
      <dgm:spPr/>
      <dgm:t>
        <a:bodyPr/>
        <a:lstStyle/>
        <a:p>
          <a:r>
            <a:rPr lang="en-US" dirty="0"/>
            <a:t>IBR Owners impact</a:t>
          </a:r>
        </a:p>
      </dgm:t>
    </dgm:pt>
    <dgm:pt modelId="{23E4883F-C3ED-49D0-AC1A-333A210E0B45}" type="parTrans" cxnId="{3BC62C63-0C64-4674-8D32-0DBA8190DB36}">
      <dgm:prSet/>
      <dgm:spPr/>
      <dgm:t>
        <a:bodyPr/>
        <a:lstStyle/>
        <a:p>
          <a:endParaRPr lang="en-US"/>
        </a:p>
      </dgm:t>
    </dgm:pt>
    <dgm:pt modelId="{0D112E2B-F450-4532-B8DC-F643363270AB}" type="sibTrans" cxnId="{3BC62C63-0C64-4674-8D32-0DBA8190DB36}">
      <dgm:prSet/>
      <dgm:spPr/>
      <dgm:t>
        <a:bodyPr/>
        <a:lstStyle/>
        <a:p>
          <a:endParaRPr lang="en-US"/>
        </a:p>
      </dgm:t>
    </dgm:pt>
    <dgm:pt modelId="{A3521285-52B5-40C1-B86B-FD7B3491600F}">
      <dgm:prSet phldrT="[Text]"/>
      <dgm:spPr/>
      <dgm:t>
        <a:bodyPr/>
        <a:lstStyle/>
        <a:p>
          <a:r>
            <a:rPr lang="en-US" dirty="0"/>
            <a:t>Insufficient Timelines</a:t>
          </a:r>
        </a:p>
      </dgm:t>
    </dgm:pt>
    <dgm:pt modelId="{22AF1470-F396-416E-AF38-541967A5C604}" type="parTrans" cxnId="{209EA91D-6608-4189-BCA4-FC3094938E02}">
      <dgm:prSet/>
      <dgm:spPr/>
      <dgm:t>
        <a:bodyPr/>
        <a:lstStyle/>
        <a:p>
          <a:endParaRPr lang="en-US"/>
        </a:p>
      </dgm:t>
    </dgm:pt>
    <dgm:pt modelId="{E6DA8CC7-2CEB-4087-BA2C-A906EC179CD1}" type="sibTrans" cxnId="{209EA91D-6608-4189-BCA4-FC3094938E02}">
      <dgm:prSet/>
      <dgm:spPr/>
      <dgm:t>
        <a:bodyPr/>
        <a:lstStyle/>
        <a:p>
          <a:endParaRPr lang="en-US"/>
        </a:p>
      </dgm:t>
    </dgm:pt>
    <dgm:pt modelId="{A54E1B0E-586E-419E-8DCE-3A65F2CF6086}">
      <dgm:prSet phldrT="[Text]"/>
      <dgm:spPr/>
      <dgm:t>
        <a:bodyPr/>
        <a:lstStyle/>
        <a:p>
          <a:r>
            <a:rPr lang="en-US" dirty="0"/>
            <a:t>Mitigation Cost</a:t>
          </a:r>
        </a:p>
      </dgm:t>
    </dgm:pt>
    <dgm:pt modelId="{ABDDB59D-BEA2-41F4-956B-4F7F01818B3F}" type="parTrans" cxnId="{92E1D293-3743-44A6-A4F9-AA925A8535DC}">
      <dgm:prSet/>
      <dgm:spPr/>
      <dgm:t>
        <a:bodyPr/>
        <a:lstStyle/>
        <a:p>
          <a:endParaRPr lang="en-US"/>
        </a:p>
      </dgm:t>
    </dgm:pt>
    <dgm:pt modelId="{737313BB-30B1-48E3-ABC1-953C9330DC42}" type="sibTrans" cxnId="{92E1D293-3743-44A6-A4F9-AA925A8535DC}">
      <dgm:prSet/>
      <dgm:spPr/>
      <dgm:t>
        <a:bodyPr/>
        <a:lstStyle/>
        <a:p>
          <a:endParaRPr lang="en-US"/>
        </a:p>
      </dgm:t>
    </dgm:pt>
    <dgm:pt modelId="{719B6E1A-2FF8-4542-A858-D1C7A366D224}">
      <dgm:prSet phldrT="[Text]"/>
      <dgm:spPr/>
      <dgm:t>
        <a:bodyPr/>
        <a:lstStyle/>
        <a:p>
          <a:r>
            <a:rPr lang="en-US" dirty="0"/>
            <a:t>Operational &amp;Compliance Risk</a:t>
          </a:r>
        </a:p>
      </dgm:t>
    </dgm:pt>
    <dgm:pt modelId="{3E341225-16C6-425E-B5FD-01B18A5362C5}" type="parTrans" cxnId="{28722FBF-DBF6-402F-8C5C-9C70C804CE27}">
      <dgm:prSet/>
      <dgm:spPr/>
      <dgm:t>
        <a:bodyPr/>
        <a:lstStyle/>
        <a:p>
          <a:endParaRPr lang="en-US"/>
        </a:p>
      </dgm:t>
    </dgm:pt>
    <dgm:pt modelId="{7D07F9DD-B1D7-4E82-AC7F-411F9FA7B14E}" type="sibTrans" cxnId="{28722FBF-DBF6-402F-8C5C-9C70C804CE27}">
      <dgm:prSet/>
      <dgm:spPr/>
      <dgm:t>
        <a:bodyPr/>
        <a:lstStyle/>
        <a:p>
          <a:endParaRPr lang="en-US"/>
        </a:p>
      </dgm:t>
    </dgm:pt>
    <dgm:pt modelId="{9164AAE0-F781-4960-8BE9-E0EAE4E8AC9A}">
      <dgm:prSet phldrT="[Text]"/>
      <dgm:spPr/>
      <dgm:t>
        <a:bodyPr/>
        <a:lstStyle/>
        <a:p>
          <a:r>
            <a:rPr lang="en-US" dirty="0"/>
            <a:t>Event Analysis</a:t>
          </a:r>
        </a:p>
      </dgm:t>
    </dgm:pt>
    <dgm:pt modelId="{4BCD5BCC-9182-447A-8B85-BDA6A734D237}" type="parTrans" cxnId="{FE648666-4602-45AA-95F8-2E6A1B5837BC}">
      <dgm:prSet/>
      <dgm:spPr/>
      <dgm:t>
        <a:bodyPr/>
        <a:lstStyle/>
        <a:p>
          <a:endParaRPr lang="en-US"/>
        </a:p>
      </dgm:t>
    </dgm:pt>
    <dgm:pt modelId="{8750FA82-EDA2-4957-BDD0-C3F9DBEAD454}" type="sibTrans" cxnId="{FE648666-4602-45AA-95F8-2E6A1B5837BC}">
      <dgm:prSet/>
      <dgm:spPr/>
      <dgm:t>
        <a:bodyPr/>
        <a:lstStyle/>
        <a:p>
          <a:endParaRPr lang="en-US"/>
        </a:p>
      </dgm:t>
    </dgm:pt>
    <dgm:pt modelId="{19CADFA5-C4FE-4223-B772-3C84F57C108F}" type="pres">
      <dgm:prSet presAssocID="{607EDA76-0583-494B-883E-4781BF49369E}" presName="outerComposite" presStyleCnt="0">
        <dgm:presLayoutVars>
          <dgm:chMax val="2"/>
          <dgm:animLvl val="lvl"/>
          <dgm:resizeHandles val="exact"/>
        </dgm:presLayoutVars>
      </dgm:prSet>
      <dgm:spPr/>
    </dgm:pt>
    <dgm:pt modelId="{C240DDEA-C69B-4EDD-A458-F0FB21AFC7E5}" type="pres">
      <dgm:prSet presAssocID="{607EDA76-0583-494B-883E-4781BF49369E}" presName="dummyMaxCanvas" presStyleCnt="0"/>
      <dgm:spPr/>
    </dgm:pt>
    <dgm:pt modelId="{CAFAA826-0B58-42C1-90DD-AEDD15C0F67F}" type="pres">
      <dgm:prSet presAssocID="{607EDA76-0583-494B-883E-4781BF49369E}" presName="parentComposite" presStyleCnt="0"/>
      <dgm:spPr/>
    </dgm:pt>
    <dgm:pt modelId="{3628420C-6925-4F9B-AF9C-89E077427329}" type="pres">
      <dgm:prSet presAssocID="{607EDA76-0583-494B-883E-4781BF49369E}" presName="parent1" presStyleLbl="alignAccFollowNode1" presStyleIdx="0" presStyleCnt="4" custLinFactNeighborX="11616" custLinFactNeighborY="-197">
        <dgm:presLayoutVars>
          <dgm:chMax val="4"/>
        </dgm:presLayoutVars>
      </dgm:prSet>
      <dgm:spPr/>
    </dgm:pt>
    <dgm:pt modelId="{2883DFAD-C6EC-431B-B030-D1D93EF83198}" type="pres">
      <dgm:prSet presAssocID="{607EDA76-0583-494B-883E-4781BF49369E}" presName="parent2" presStyleLbl="alignAccFollowNode1" presStyleIdx="1" presStyleCnt="4">
        <dgm:presLayoutVars>
          <dgm:chMax val="4"/>
        </dgm:presLayoutVars>
      </dgm:prSet>
      <dgm:spPr/>
    </dgm:pt>
    <dgm:pt modelId="{0CAA4CC6-CFDB-40B8-999A-909E7E9DB0AC}" type="pres">
      <dgm:prSet presAssocID="{607EDA76-0583-494B-883E-4781BF49369E}" presName="childrenComposite" presStyleCnt="0"/>
      <dgm:spPr/>
    </dgm:pt>
    <dgm:pt modelId="{24478BC5-F442-4605-92DE-04CB0E7DD301}" type="pres">
      <dgm:prSet presAssocID="{607EDA76-0583-494B-883E-4781BF49369E}" presName="dummyMaxCanvas_ChildArea" presStyleCnt="0"/>
      <dgm:spPr/>
    </dgm:pt>
    <dgm:pt modelId="{1396C249-EFA1-4888-B286-D8D4CA092E5F}" type="pres">
      <dgm:prSet presAssocID="{607EDA76-0583-494B-883E-4781BF49369E}" presName="fulcrum" presStyleLbl="alignAccFollowNode1" presStyleIdx="2" presStyleCnt="4" custLinFactNeighborX="-835" custLinFactNeighborY="-1768"/>
      <dgm:spPr/>
    </dgm:pt>
    <dgm:pt modelId="{43431F5C-54D0-4863-B26D-FA860AB1CA9C}" type="pres">
      <dgm:prSet presAssocID="{607EDA76-0583-494B-883E-4781BF49369E}" presName="balance_14" presStyleLbl="alignAccFollowNode1" presStyleIdx="3" presStyleCnt="4" custAng="21360000">
        <dgm:presLayoutVars>
          <dgm:bulletEnabled val="1"/>
        </dgm:presLayoutVars>
      </dgm:prSet>
      <dgm:spPr/>
    </dgm:pt>
    <dgm:pt modelId="{9D293756-2C8C-437F-98E3-7FE95A1F320D}" type="pres">
      <dgm:prSet presAssocID="{607EDA76-0583-494B-883E-4781BF49369E}" presName="right_14_1" presStyleLbl="node1" presStyleIdx="0" presStyleCnt="5" custAng="21360000" custScaleX="68532" custScaleY="86796" custLinFactNeighborX="16036" custLinFactNeighborY="-5629">
        <dgm:presLayoutVars>
          <dgm:bulletEnabled val="1"/>
        </dgm:presLayoutVars>
      </dgm:prSet>
      <dgm:spPr/>
    </dgm:pt>
    <dgm:pt modelId="{60DC9CD0-C843-40DE-AC39-D4CF6659FB1C}" type="pres">
      <dgm:prSet presAssocID="{607EDA76-0583-494B-883E-4781BF49369E}" presName="right_14_2" presStyleLbl="node1" presStyleIdx="1" presStyleCnt="5" custAng="21360000" custScaleX="74278" custScaleY="75966" custLinFactNeighborX="-38167" custLinFactNeighborY="31298">
        <dgm:presLayoutVars>
          <dgm:bulletEnabled val="1"/>
        </dgm:presLayoutVars>
      </dgm:prSet>
      <dgm:spPr/>
    </dgm:pt>
    <dgm:pt modelId="{8EFDA920-E210-4451-888C-22B14C1CF182}" type="pres">
      <dgm:prSet presAssocID="{607EDA76-0583-494B-883E-4781BF49369E}" presName="right_14_3" presStyleLbl="node1" presStyleIdx="2" presStyleCnt="5" custAng="21360000" custScaleX="54581" custScaleY="66134" custLinFactY="4195" custLinFactNeighborX="17684" custLinFactNeighborY="100000">
        <dgm:presLayoutVars>
          <dgm:bulletEnabled val="1"/>
        </dgm:presLayoutVars>
      </dgm:prSet>
      <dgm:spPr/>
    </dgm:pt>
    <dgm:pt modelId="{548EE94D-C667-4CE0-8E81-76C0FE846CE1}" type="pres">
      <dgm:prSet presAssocID="{607EDA76-0583-494B-883E-4781BF49369E}" presName="right_14_4" presStyleLbl="node1" presStyleIdx="3" presStyleCnt="5" custAng="21360000" custScaleX="46323" custScaleY="62530" custLinFactY="100000" custLinFactNeighborX="-43646" custLinFactNeighborY="172732">
        <dgm:presLayoutVars>
          <dgm:bulletEnabled val="1"/>
        </dgm:presLayoutVars>
      </dgm:prSet>
      <dgm:spPr/>
    </dgm:pt>
    <dgm:pt modelId="{1599A98C-72C1-4969-8B83-43DA4EDF0399}" type="pres">
      <dgm:prSet presAssocID="{607EDA76-0583-494B-883E-4781BF49369E}" presName="left_14_1" presStyleLbl="node1" presStyleIdx="4" presStyleCnt="5" custAng="21360000" custScaleY="153394" custLinFactNeighborX="-6227" custLinFactNeighborY="-15878">
        <dgm:presLayoutVars>
          <dgm:bulletEnabled val="1"/>
        </dgm:presLayoutVars>
      </dgm:prSet>
      <dgm:spPr/>
    </dgm:pt>
  </dgm:ptLst>
  <dgm:cxnLst>
    <dgm:cxn modelId="{516DFE0B-5FF7-4B8B-A406-57902C73B0E7}" type="presOf" srcId="{719B6E1A-2FF8-4542-A858-D1C7A366D224}" destId="{60DC9CD0-C843-40DE-AC39-D4CF6659FB1C}" srcOrd="0" destOrd="0" presId="urn:microsoft.com/office/officeart/2005/8/layout/balance1"/>
    <dgm:cxn modelId="{DB509917-0491-462D-A38A-F7C327B85B1C}" type="presOf" srcId="{9164AAE0-F781-4960-8BE9-E0EAE4E8AC9A}" destId="{8EFDA920-E210-4451-888C-22B14C1CF182}" srcOrd="0" destOrd="0" presId="urn:microsoft.com/office/officeart/2005/8/layout/balance1"/>
    <dgm:cxn modelId="{209EA91D-6608-4189-BCA4-FC3094938E02}" srcId="{238EFEC6-1193-4516-8093-425E657CBC5E}" destId="{A3521285-52B5-40C1-B86B-FD7B3491600F}" srcOrd="3" destOrd="0" parTransId="{22AF1470-F396-416E-AF38-541967A5C604}" sibTransId="{E6DA8CC7-2CEB-4087-BA2C-A906EC179CD1}"/>
    <dgm:cxn modelId="{2AD23D24-9CE4-4ED3-8591-6AF5F0C79AB0}" srcId="{3B44BDCE-5311-404A-8731-7C5195B8EA95}" destId="{3498740D-2DAE-4DEF-ACF4-B5FD10FCCC20}" srcOrd="0" destOrd="0" parTransId="{E74F1256-DD11-46F7-B334-F060034358ED}" sibTransId="{0FACEB37-349B-4B23-BA69-502291C4D998}"/>
    <dgm:cxn modelId="{2BE00A27-FFB3-47CA-90C7-BEAB3057EB94}" type="presOf" srcId="{238EFEC6-1193-4516-8093-425E657CBC5E}" destId="{2883DFAD-C6EC-431B-B030-D1D93EF83198}" srcOrd="0" destOrd="0" presId="urn:microsoft.com/office/officeart/2005/8/layout/balance1"/>
    <dgm:cxn modelId="{5C5D7F34-5B81-47D5-A349-86011E5A746B}" type="presOf" srcId="{607EDA76-0583-494B-883E-4781BF49369E}" destId="{19CADFA5-C4FE-4223-B772-3C84F57C108F}" srcOrd="0" destOrd="0" presId="urn:microsoft.com/office/officeart/2005/8/layout/balance1"/>
    <dgm:cxn modelId="{3BC62C63-0C64-4674-8D32-0DBA8190DB36}" srcId="{607EDA76-0583-494B-883E-4781BF49369E}" destId="{238EFEC6-1193-4516-8093-425E657CBC5E}" srcOrd="1" destOrd="0" parTransId="{23E4883F-C3ED-49D0-AC1A-333A210E0B45}" sibTransId="{0D112E2B-F450-4532-B8DC-F643363270AB}"/>
    <dgm:cxn modelId="{FE648666-4602-45AA-95F8-2E6A1B5837BC}" srcId="{238EFEC6-1193-4516-8093-425E657CBC5E}" destId="{9164AAE0-F781-4960-8BE9-E0EAE4E8AC9A}" srcOrd="2" destOrd="0" parTransId="{4BCD5BCC-9182-447A-8B85-BDA6A734D237}" sibTransId="{8750FA82-EDA2-4957-BDD0-C3F9DBEAD454}"/>
    <dgm:cxn modelId="{282F7C6A-8942-48DA-9AAB-9F752BB398B6}" srcId="{607EDA76-0583-494B-883E-4781BF49369E}" destId="{3B44BDCE-5311-404A-8731-7C5195B8EA95}" srcOrd="0" destOrd="0" parTransId="{6EF35378-E7BF-4AEC-B915-2C4B9477FCC6}" sibTransId="{837411A1-C397-4BF2-93BF-E4D1F81E6CB5}"/>
    <dgm:cxn modelId="{92E1D293-3743-44A6-A4F9-AA925A8535DC}" srcId="{238EFEC6-1193-4516-8093-425E657CBC5E}" destId="{A54E1B0E-586E-419E-8DCE-3A65F2CF6086}" srcOrd="0" destOrd="0" parTransId="{ABDDB59D-BEA2-41F4-956B-4F7F01818B3F}" sibTransId="{737313BB-30B1-48E3-ABC1-953C9330DC42}"/>
    <dgm:cxn modelId="{8C921ABD-E51B-474E-B032-38F32CAF0FF6}" type="presOf" srcId="{3498740D-2DAE-4DEF-ACF4-B5FD10FCCC20}" destId="{1599A98C-72C1-4969-8B83-43DA4EDF0399}" srcOrd="0" destOrd="0" presId="urn:microsoft.com/office/officeart/2005/8/layout/balance1"/>
    <dgm:cxn modelId="{28722FBF-DBF6-402F-8C5C-9C70C804CE27}" srcId="{238EFEC6-1193-4516-8093-425E657CBC5E}" destId="{719B6E1A-2FF8-4542-A858-D1C7A366D224}" srcOrd="1" destOrd="0" parTransId="{3E341225-16C6-425E-B5FD-01B18A5362C5}" sibTransId="{7D07F9DD-B1D7-4E82-AC7F-411F9FA7B14E}"/>
    <dgm:cxn modelId="{03C0B3BF-B5E6-4A86-8CD6-9C3006C10CED}" type="presOf" srcId="{3B44BDCE-5311-404A-8731-7C5195B8EA95}" destId="{3628420C-6925-4F9B-AF9C-89E077427329}" srcOrd="0" destOrd="0" presId="urn:microsoft.com/office/officeart/2005/8/layout/balance1"/>
    <dgm:cxn modelId="{0061B0DB-C998-4D65-9474-45A124D2389C}" type="presOf" srcId="{A3521285-52B5-40C1-B86B-FD7B3491600F}" destId="{548EE94D-C667-4CE0-8E81-76C0FE846CE1}" srcOrd="0" destOrd="0" presId="urn:microsoft.com/office/officeart/2005/8/layout/balance1"/>
    <dgm:cxn modelId="{72844FDD-4506-4F23-B8FF-2EDAC078AED9}" type="presOf" srcId="{A54E1B0E-586E-419E-8DCE-3A65F2CF6086}" destId="{9D293756-2C8C-437F-98E3-7FE95A1F320D}" srcOrd="0" destOrd="0" presId="urn:microsoft.com/office/officeart/2005/8/layout/balance1"/>
    <dgm:cxn modelId="{E3D754FF-4ACC-4451-B3B0-6DF85516A712}" type="presParOf" srcId="{19CADFA5-C4FE-4223-B772-3C84F57C108F}" destId="{C240DDEA-C69B-4EDD-A458-F0FB21AFC7E5}" srcOrd="0" destOrd="0" presId="urn:microsoft.com/office/officeart/2005/8/layout/balance1"/>
    <dgm:cxn modelId="{802C0322-D6AE-410E-849A-18CDEDBCCF42}" type="presParOf" srcId="{19CADFA5-C4FE-4223-B772-3C84F57C108F}" destId="{CAFAA826-0B58-42C1-90DD-AEDD15C0F67F}" srcOrd="1" destOrd="0" presId="urn:microsoft.com/office/officeart/2005/8/layout/balance1"/>
    <dgm:cxn modelId="{6748E30A-82EB-416C-871E-73B6E2A49DAD}" type="presParOf" srcId="{CAFAA826-0B58-42C1-90DD-AEDD15C0F67F}" destId="{3628420C-6925-4F9B-AF9C-89E077427329}" srcOrd="0" destOrd="0" presId="urn:microsoft.com/office/officeart/2005/8/layout/balance1"/>
    <dgm:cxn modelId="{135F52B7-A020-44F1-8B14-07C12F0AD022}" type="presParOf" srcId="{CAFAA826-0B58-42C1-90DD-AEDD15C0F67F}" destId="{2883DFAD-C6EC-431B-B030-D1D93EF83198}" srcOrd="1" destOrd="0" presId="urn:microsoft.com/office/officeart/2005/8/layout/balance1"/>
    <dgm:cxn modelId="{E05D1A7A-8366-47C5-8B28-7B38E0381426}" type="presParOf" srcId="{19CADFA5-C4FE-4223-B772-3C84F57C108F}" destId="{0CAA4CC6-CFDB-40B8-999A-909E7E9DB0AC}" srcOrd="2" destOrd="0" presId="urn:microsoft.com/office/officeart/2005/8/layout/balance1"/>
    <dgm:cxn modelId="{5B0BBA62-BBD6-47E8-94D0-1E24E8222F44}" type="presParOf" srcId="{0CAA4CC6-CFDB-40B8-999A-909E7E9DB0AC}" destId="{24478BC5-F442-4605-92DE-04CB0E7DD301}" srcOrd="0" destOrd="0" presId="urn:microsoft.com/office/officeart/2005/8/layout/balance1"/>
    <dgm:cxn modelId="{37263E0A-34D4-4EF5-ABF7-5B17E5C8B775}" type="presParOf" srcId="{0CAA4CC6-CFDB-40B8-999A-909E7E9DB0AC}" destId="{1396C249-EFA1-4888-B286-D8D4CA092E5F}" srcOrd="1" destOrd="0" presId="urn:microsoft.com/office/officeart/2005/8/layout/balance1"/>
    <dgm:cxn modelId="{6E3EFBFA-7968-4815-8D7A-7380A7378320}" type="presParOf" srcId="{0CAA4CC6-CFDB-40B8-999A-909E7E9DB0AC}" destId="{43431F5C-54D0-4863-B26D-FA860AB1CA9C}" srcOrd="2" destOrd="0" presId="urn:microsoft.com/office/officeart/2005/8/layout/balance1"/>
    <dgm:cxn modelId="{8A9A8396-3B07-4EF4-B350-436DFE25EB76}" type="presParOf" srcId="{0CAA4CC6-CFDB-40B8-999A-909E7E9DB0AC}" destId="{9D293756-2C8C-437F-98E3-7FE95A1F320D}" srcOrd="3" destOrd="0" presId="urn:microsoft.com/office/officeart/2005/8/layout/balance1"/>
    <dgm:cxn modelId="{09C55FDC-AF5B-4127-8690-2838CFD7C31E}" type="presParOf" srcId="{0CAA4CC6-CFDB-40B8-999A-909E7E9DB0AC}" destId="{60DC9CD0-C843-40DE-AC39-D4CF6659FB1C}" srcOrd="4" destOrd="0" presId="urn:microsoft.com/office/officeart/2005/8/layout/balance1"/>
    <dgm:cxn modelId="{05DD68C3-3380-460F-B2FE-34AD0347B0ED}" type="presParOf" srcId="{0CAA4CC6-CFDB-40B8-999A-909E7E9DB0AC}" destId="{8EFDA920-E210-4451-888C-22B14C1CF182}" srcOrd="5" destOrd="0" presId="urn:microsoft.com/office/officeart/2005/8/layout/balance1"/>
    <dgm:cxn modelId="{F2A2ABF8-8953-4871-8B39-D962ADE51106}" type="presParOf" srcId="{0CAA4CC6-CFDB-40B8-999A-909E7E9DB0AC}" destId="{548EE94D-C667-4CE0-8E81-76C0FE846CE1}" srcOrd="6" destOrd="0" presId="urn:microsoft.com/office/officeart/2005/8/layout/balance1"/>
    <dgm:cxn modelId="{916C3207-6856-45BC-B402-6F587CBB526F}" type="presParOf" srcId="{0CAA4CC6-CFDB-40B8-999A-909E7E9DB0AC}" destId="{1599A98C-72C1-4969-8B83-43DA4EDF0399}" srcOrd="7"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07EDA76-0583-494B-883E-4781BF49369E}"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n-US"/>
        </a:p>
      </dgm:t>
    </dgm:pt>
    <dgm:pt modelId="{3B44BDCE-5311-404A-8731-7C5195B8EA95}">
      <dgm:prSet phldrT="[Text]"/>
      <dgm:spPr/>
      <dgm:t>
        <a:bodyPr/>
        <a:lstStyle/>
        <a:p>
          <a:r>
            <a:rPr lang="en-US" dirty="0"/>
            <a:t>Reliability Risk</a:t>
          </a:r>
        </a:p>
      </dgm:t>
    </dgm:pt>
    <dgm:pt modelId="{6EF35378-E7BF-4AEC-B915-2C4B9477FCC6}" type="parTrans" cxnId="{282F7C6A-8942-48DA-9AAB-9F752BB398B6}">
      <dgm:prSet/>
      <dgm:spPr/>
      <dgm:t>
        <a:bodyPr/>
        <a:lstStyle/>
        <a:p>
          <a:endParaRPr lang="en-US"/>
        </a:p>
      </dgm:t>
    </dgm:pt>
    <dgm:pt modelId="{837411A1-C397-4BF2-93BF-E4D1F81E6CB5}" type="sibTrans" cxnId="{282F7C6A-8942-48DA-9AAB-9F752BB398B6}">
      <dgm:prSet/>
      <dgm:spPr/>
      <dgm:t>
        <a:bodyPr/>
        <a:lstStyle/>
        <a:p>
          <a:endParaRPr lang="en-US"/>
        </a:p>
      </dgm:t>
    </dgm:pt>
    <dgm:pt modelId="{DB0AD561-2E6D-45FD-A318-2CE608586CC1}">
      <dgm:prSet phldrT="[Text]"/>
      <dgm:spPr/>
      <dgm:t>
        <a:bodyPr/>
        <a:lstStyle/>
        <a:p>
          <a:r>
            <a:rPr lang="en-US" dirty="0"/>
            <a:t>Controlled EEA Load Shed</a:t>
          </a:r>
        </a:p>
      </dgm:t>
    </dgm:pt>
    <dgm:pt modelId="{5C7BCFEF-C6EC-4BB0-9C8E-C42BE639926D}" type="parTrans" cxnId="{21D059FF-BDCA-4514-8DD2-C7E88332F1A4}">
      <dgm:prSet/>
      <dgm:spPr/>
      <dgm:t>
        <a:bodyPr/>
        <a:lstStyle/>
        <a:p>
          <a:endParaRPr lang="en-US"/>
        </a:p>
      </dgm:t>
    </dgm:pt>
    <dgm:pt modelId="{9837D0B1-84D7-460E-991B-D01908782766}" type="sibTrans" cxnId="{21D059FF-BDCA-4514-8DD2-C7E88332F1A4}">
      <dgm:prSet/>
      <dgm:spPr/>
      <dgm:t>
        <a:bodyPr/>
        <a:lstStyle/>
        <a:p>
          <a:endParaRPr lang="en-US"/>
        </a:p>
      </dgm:t>
    </dgm:pt>
    <dgm:pt modelId="{3498740D-2DAE-4DEF-ACF4-B5FD10FCCC20}">
      <dgm:prSet phldrT="[Text]"/>
      <dgm:spPr/>
      <dgm:t>
        <a:bodyPr/>
        <a:lstStyle/>
        <a:p>
          <a:r>
            <a:rPr lang="en-US" dirty="0"/>
            <a:t>Uncontrolled Loss of ERCOT system</a:t>
          </a:r>
        </a:p>
      </dgm:t>
    </dgm:pt>
    <dgm:pt modelId="{E74F1256-DD11-46F7-B334-F060034358ED}" type="parTrans" cxnId="{2AD23D24-9CE4-4ED3-8591-6AF5F0C79AB0}">
      <dgm:prSet/>
      <dgm:spPr/>
      <dgm:t>
        <a:bodyPr/>
        <a:lstStyle/>
        <a:p>
          <a:endParaRPr lang="en-US"/>
        </a:p>
      </dgm:t>
    </dgm:pt>
    <dgm:pt modelId="{0FACEB37-349B-4B23-BA69-502291C4D998}" type="sibTrans" cxnId="{2AD23D24-9CE4-4ED3-8591-6AF5F0C79AB0}">
      <dgm:prSet/>
      <dgm:spPr/>
      <dgm:t>
        <a:bodyPr/>
        <a:lstStyle/>
        <a:p>
          <a:endParaRPr lang="en-US"/>
        </a:p>
      </dgm:t>
    </dgm:pt>
    <dgm:pt modelId="{238EFEC6-1193-4516-8093-425E657CBC5E}">
      <dgm:prSet phldrT="[Text]"/>
      <dgm:spPr/>
      <dgm:t>
        <a:bodyPr/>
        <a:lstStyle/>
        <a:p>
          <a:r>
            <a:rPr lang="en-US" dirty="0"/>
            <a:t>IBR Owners impact</a:t>
          </a:r>
        </a:p>
      </dgm:t>
    </dgm:pt>
    <dgm:pt modelId="{23E4883F-C3ED-49D0-AC1A-333A210E0B45}" type="parTrans" cxnId="{3BC62C63-0C64-4674-8D32-0DBA8190DB36}">
      <dgm:prSet/>
      <dgm:spPr/>
      <dgm:t>
        <a:bodyPr/>
        <a:lstStyle/>
        <a:p>
          <a:endParaRPr lang="en-US"/>
        </a:p>
      </dgm:t>
    </dgm:pt>
    <dgm:pt modelId="{0D112E2B-F450-4532-B8DC-F643363270AB}" type="sibTrans" cxnId="{3BC62C63-0C64-4674-8D32-0DBA8190DB36}">
      <dgm:prSet/>
      <dgm:spPr/>
      <dgm:t>
        <a:bodyPr/>
        <a:lstStyle/>
        <a:p>
          <a:endParaRPr lang="en-US"/>
        </a:p>
      </dgm:t>
    </dgm:pt>
    <dgm:pt modelId="{A3521285-52B5-40C1-B86B-FD7B3491600F}">
      <dgm:prSet phldrT="[Text]"/>
      <dgm:spPr/>
      <dgm:t>
        <a:bodyPr/>
        <a:lstStyle/>
        <a:p>
          <a:r>
            <a:rPr lang="en-US" dirty="0"/>
            <a:t>Insufficient Timelines &amp; Technical Infeasibility</a:t>
          </a:r>
        </a:p>
      </dgm:t>
    </dgm:pt>
    <dgm:pt modelId="{22AF1470-F396-416E-AF38-541967A5C604}" type="parTrans" cxnId="{209EA91D-6608-4189-BCA4-FC3094938E02}">
      <dgm:prSet/>
      <dgm:spPr/>
      <dgm:t>
        <a:bodyPr/>
        <a:lstStyle/>
        <a:p>
          <a:endParaRPr lang="en-US"/>
        </a:p>
      </dgm:t>
    </dgm:pt>
    <dgm:pt modelId="{E6DA8CC7-2CEB-4087-BA2C-A906EC179CD1}" type="sibTrans" cxnId="{209EA91D-6608-4189-BCA4-FC3094938E02}">
      <dgm:prSet/>
      <dgm:spPr/>
      <dgm:t>
        <a:bodyPr/>
        <a:lstStyle/>
        <a:p>
          <a:endParaRPr lang="en-US"/>
        </a:p>
      </dgm:t>
    </dgm:pt>
    <dgm:pt modelId="{A54E1B0E-586E-419E-8DCE-3A65F2CF6086}">
      <dgm:prSet phldrT="[Text]"/>
      <dgm:spPr/>
      <dgm:t>
        <a:bodyPr/>
        <a:lstStyle/>
        <a:p>
          <a:r>
            <a:rPr lang="en-US" dirty="0"/>
            <a:t>Mitigation Cost</a:t>
          </a:r>
        </a:p>
      </dgm:t>
    </dgm:pt>
    <dgm:pt modelId="{ABDDB59D-BEA2-41F4-956B-4F7F01818B3F}" type="parTrans" cxnId="{92E1D293-3743-44A6-A4F9-AA925A8535DC}">
      <dgm:prSet/>
      <dgm:spPr/>
      <dgm:t>
        <a:bodyPr/>
        <a:lstStyle/>
        <a:p>
          <a:endParaRPr lang="en-US"/>
        </a:p>
      </dgm:t>
    </dgm:pt>
    <dgm:pt modelId="{737313BB-30B1-48E3-ABC1-953C9330DC42}" type="sibTrans" cxnId="{92E1D293-3743-44A6-A4F9-AA925A8535DC}">
      <dgm:prSet/>
      <dgm:spPr/>
      <dgm:t>
        <a:bodyPr/>
        <a:lstStyle/>
        <a:p>
          <a:endParaRPr lang="en-US"/>
        </a:p>
      </dgm:t>
    </dgm:pt>
    <dgm:pt modelId="{719B6E1A-2FF8-4542-A858-D1C7A366D224}">
      <dgm:prSet phldrT="[Text]"/>
      <dgm:spPr/>
      <dgm:t>
        <a:bodyPr/>
        <a:lstStyle/>
        <a:p>
          <a:r>
            <a:rPr lang="en-US" dirty="0"/>
            <a:t>Operational &amp;Compliance Risk</a:t>
          </a:r>
        </a:p>
      </dgm:t>
    </dgm:pt>
    <dgm:pt modelId="{3E341225-16C6-425E-B5FD-01B18A5362C5}" type="parTrans" cxnId="{28722FBF-DBF6-402F-8C5C-9C70C804CE27}">
      <dgm:prSet/>
      <dgm:spPr/>
      <dgm:t>
        <a:bodyPr/>
        <a:lstStyle/>
        <a:p>
          <a:endParaRPr lang="en-US"/>
        </a:p>
      </dgm:t>
    </dgm:pt>
    <dgm:pt modelId="{7D07F9DD-B1D7-4E82-AC7F-411F9FA7B14E}" type="sibTrans" cxnId="{28722FBF-DBF6-402F-8C5C-9C70C804CE27}">
      <dgm:prSet/>
      <dgm:spPr/>
      <dgm:t>
        <a:bodyPr/>
        <a:lstStyle/>
        <a:p>
          <a:endParaRPr lang="en-US"/>
        </a:p>
      </dgm:t>
    </dgm:pt>
    <dgm:pt modelId="{9164AAE0-F781-4960-8BE9-E0EAE4E8AC9A}">
      <dgm:prSet phldrT="[Text]"/>
      <dgm:spPr/>
      <dgm:t>
        <a:bodyPr/>
        <a:lstStyle/>
        <a:p>
          <a:r>
            <a:rPr lang="en-US" dirty="0"/>
            <a:t>Potential Retirements</a:t>
          </a:r>
        </a:p>
      </dgm:t>
    </dgm:pt>
    <dgm:pt modelId="{4BCD5BCC-9182-447A-8B85-BDA6A734D237}" type="parTrans" cxnId="{FE648666-4602-45AA-95F8-2E6A1B5837BC}">
      <dgm:prSet/>
      <dgm:spPr/>
      <dgm:t>
        <a:bodyPr/>
        <a:lstStyle/>
        <a:p>
          <a:endParaRPr lang="en-US"/>
        </a:p>
      </dgm:t>
    </dgm:pt>
    <dgm:pt modelId="{8750FA82-EDA2-4957-BDD0-C3F9DBEAD454}" type="sibTrans" cxnId="{FE648666-4602-45AA-95F8-2E6A1B5837BC}">
      <dgm:prSet/>
      <dgm:spPr/>
      <dgm:t>
        <a:bodyPr/>
        <a:lstStyle/>
        <a:p>
          <a:endParaRPr lang="en-US"/>
        </a:p>
      </dgm:t>
    </dgm:pt>
    <dgm:pt modelId="{19CADFA5-C4FE-4223-B772-3C84F57C108F}" type="pres">
      <dgm:prSet presAssocID="{607EDA76-0583-494B-883E-4781BF49369E}" presName="outerComposite" presStyleCnt="0">
        <dgm:presLayoutVars>
          <dgm:chMax val="2"/>
          <dgm:animLvl val="lvl"/>
          <dgm:resizeHandles val="exact"/>
        </dgm:presLayoutVars>
      </dgm:prSet>
      <dgm:spPr/>
    </dgm:pt>
    <dgm:pt modelId="{C240DDEA-C69B-4EDD-A458-F0FB21AFC7E5}" type="pres">
      <dgm:prSet presAssocID="{607EDA76-0583-494B-883E-4781BF49369E}" presName="dummyMaxCanvas" presStyleCnt="0"/>
      <dgm:spPr/>
    </dgm:pt>
    <dgm:pt modelId="{CAFAA826-0B58-42C1-90DD-AEDD15C0F67F}" type="pres">
      <dgm:prSet presAssocID="{607EDA76-0583-494B-883E-4781BF49369E}" presName="parentComposite" presStyleCnt="0"/>
      <dgm:spPr/>
    </dgm:pt>
    <dgm:pt modelId="{3628420C-6925-4F9B-AF9C-89E077427329}" type="pres">
      <dgm:prSet presAssocID="{607EDA76-0583-494B-883E-4781BF49369E}" presName="parent1" presStyleLbl="alignAccFollowNode1" presStyleIdx="0" presStyleCnt="4" custLinFactNeighborX="11616" custLinFactNeighborY="-197">
        <dgm:presLayoutVars>
          <dgm:chMax val="4"/>
        </dgm:presLayoutVars>
      </dgm:prSet>
      <dgm:spPr/>
    </dgm:pt>
    <dgm:pt modelId="{2883DFAD-C6EC-431B-B030-D1D93EF83198}" type="pres">
      <dgm:prSet presAssocID="{607EDA76-0583-494B-883E-4781BF49369E}" presName="parent2" presStyleLbl="alignAccFollowNode1" presStyleIdx="1" presStyleCnt="4">
        <dgm:presLayoutVars>
          <dgm:chMax val="4"/>
        </dgm:presLayoutVars>
      </dgm:prSet>
      <dgm:spPr/>
    </dgm:pt>
    <dgm:pt modelId="{0CAA4CC6-CFDB-40B8-999A-909E7E9DB0AC}" type="pres">
      <dgm:prSet presAssocID="{607EDA76-0583-494B-883E-4781BF49369E}" presName="childrenComposite" presStyleCnt="0"/>
      <dgm:spPr/>
    </dgm:pt>
    <dgm:pt modelId="{24478BC5-F442-4605-92DE-04CB0E7DD301}" type="pres">
      <dgm:prSet presAssocID="{607EDA76-0583-494B-883E-4781BF49369E}" presName="dummyMaxCanvas_ChildArea" presStyleCnt="0"/>
      <dgm:spPr/>
    </dgm:pt>
    <dgm:pt modelId="{1396C249-EFA1-4888-B286-D8D4CA092E5F}" type="pres">
      <dgm:prSet presAssocID="{607EDA76-0583-494B-883E-4781BF49369E}" presName="fulcrum" presStyleLbl="alignAccFollowNode1" presStyleIdx="2" presStyleCnt="4" custLinFactNeighborX="-835" custLinFactNeighborY="-1768"/>
      <dgm:spPr/>
    </dgm:pt>
    <dgm:pt modelId="{B80CF106-A0CB-4E5A-8AFE-F632C37EED81}" type="pres">
      <dgm:prSet presAssocID="{607EDA76-0583-494B-883E-4781BF49369E}" presName="balance_24" presStyleLbl="alignAccFollowNode1" presStyleIdx="3" presStyleCnt="4" custAng="21591642">
        <dgm:presLayoutVars>
          <dgm:bulletEnabled val="1"/>
        </dgm:presLayoutVars>
      </dgm:prSet>
      <dgm:spPr/>
    </dgm:pt>
    <dgm:pt modelId="{60534CFC-5F63-4377-ADA0-30932FB7DC72}" type="pres">
      <dgm:prSet presAssocID="{607EDA76-0583-494B-883E-4781BF49369E}" presName="right_24_1" presStyleLbl="node1" presStyleIdx="0" presStyleCnt="6" custAng="108022" custLinFactNeighborX="-6011" custLinFactNeighborY="11484">
        <dgm:presLayoutVars>
          <dgm:bulletEnabled val="1"/>
        </dgm:presLayoutVars>
      </dgm:prSet>
      <dgm:spPr/>
    </dgm:pt>
    <dgm:pt modelId="{F91D8875-7D1D-43B3-81FA-B01B3D5C3F49}" type="pres">
      <dgm:prSet presAssocID="{607EDA76-0583-494B-883E-4781BF49369E}" presName="right_24_2" presStyleLbl="node1" presStyleIdx="1" presStyleCnt="6" custAng="61593" custLinFactNeighborX="-3657" custLinFactNeighborY="22736">
        <dgm:presLayoutVars>
          <dgm:bulletEnabled val="1"/>
        </dgm:presLayoutVars>
      </dgm:prSet>
      <dgm:spPr/>
    </dgm:pt>
    <dgm:pt modelId="{7969C072-6F1D-44F1-B2BD-2373A49D764C}" type="pres">
      <dgm:prSet presAssocID="{607EDA76-0583-494B-883E-4781BF49369E}" presName="right_24_3" presStyleLbl="node1" presStyleIdx="2" presStyleCnt="6" custAng="185294" custScaleX="82331" custScaleY="61569" custLinFactNeighborX="2286" custLinFactNeighborY="48986">
        <dgm:presLayoutVars>
          <dgm:bulletEnabled val="1"/>
        </dgm:presLayoutVars>
      </dgm:prSet>
      <dgm:spPr/>
    </dgm:pt>
    <dgm:pt modelId="{4FFC1AF0-1167-4270-AD54-927E8D511F10}" type="pres">
      <dgm:prSet presAssocID="{607EDA76-0583-494B-883E-4781BF49369E}" presName="right_24_4" presStyleLbl="node1" presStyleIdx="3" presStyleCnt="6" custAng="81830" custScaleX="85970" custScaleY="77368" custLinFactNeighborX="4698" custLinFactNeighborY="85102">
        <dgm:presLayoutVars>
          <dgm:bulletEnabled val="1"/>
        </dgm:presLayoutVars>
      </dgm:prSet>
      <dgm:spPr/>
    </dgm:pt>
    <dgm:pt modelId="{A4F53928-E791-42ED-822B-1540D7F42B73}" type="pres">
      <dgm:prSet presAssocID="{607EDA76-0583-494B-883E-4781BF49369E}" presName="left_24_1" presStyleLbl="node1" presStyleIdx="4" presStyleCnt="6" custAng="66637" custScaleX="88318" custScaleY="99730" custLinFactNeighborX="-4792" custLinFactNeighborY="-276">
        <dgm:presLayoutVars>
          <dgm:bulletEnabled val="1"/>
        </dgm:presLayoutVars>
      </dgm:prSet>
      <dgm:spPr/>
    </dgm:pt>
    <dgm:pt modelId="{54870507-7CF1-41A7-8A3B-BC36F47AEEF8}" type="pres">
      <dgm:prSet presAssocID="{607EDA76-0583-494B-883E-4781BF49369E}" presName="left_24_2" presStyleLbl="node1" presStyleIdx="5" presStyleCnt="6" custAng="151219" custScaleX="101179" custScaleY="127962" custLinFactNeighborX="795" custLinFactNeighborY="-9311">
        <dgm:presLayoutVars>
          <dgm:bulletEnabled val="1"/>
        </dgm:presLayoutVars>
      </dgm:prSet>
      <dgm:spPr/>
    </dgm:pt>
  </dgm:ptLst>
  <dgm:cxnLst>
    <dgm:cxn modelId="{9EC91D02-D32C-4211-97D8-C24DD09F12DB}" type="presOf" srcId="{9164AAE0-F781-4960-8BE9-E0EAE4E8AC9A}" destId="{7969C072-6F1D-44F1-B2BD-2373A49D764C}" srcOrd="0" destOrd="0" presId="urn:microsoft.com/office/officeart/2005/8/layout/balance1"/>
    <dgm:cxn modelId="{209EA91D-6608-4189-BCA4-FC3094938E02}" srcId="{238EFEC6-1193-4516-8093-425E657CBC5E}" destId="{A3521285-52B5-40C1-B86B-FD7B3491600F}" srcOrd="3" destOrd="0" parTransId="{22AF1470-F396-416E-AF38-541967A5C604}" sibTransId="{E6DA8CC7-2CEB-4087-BA2C-A906EC179CD1}"/>
    <dgm:cxn modelId="{2AD23D24-9CE4-4ED3-8591-6AF5F0C79AB0}" srcId="{3B44BDCE-5311-404A-8731-7C5195B8EA95}" destId="{3498740D-2DAE-4DEF-ACF4-B5FD10FCCC20}" srcOrd="1" destOrd="0" parTransId="{E74F1256-DD11-46F7-B334-F060034358ED}" sibTransId="{0FACEB37-349B-4B23-BA69-502291C4D998}"/>
    <dgm:cxn modelId="{2BE00A27-FFB3-47CA-90C7-BEAB3057EB94}" type="presOf" srcId="{238EFEC6-1193-4516-8093-425E657CBC5E}" destId="{2883DFAD-C6EC-431B-B030-D1D93EF83198}" srcOrd="0" destOrd="0" presId="urn:microsoft.com/office/officeart/2005/8/layout/balance1"/>
    <dgm:cxn modelId="{5C5D7F34-5B81-47D5-A349-86011E5A746B}" type="presOf" srcId="{607EDA76-0583-494B-883E-4781BF49369E}" destId="{19CADFA5-C4FE-4223-B772-3C84F57C108F}" srcOrd="0" destOrd="0" presId="urn:microsoft.com/office/officeart/2005/8/layout/balance1"/>
    <dgm:cxn modelId="{2DC1E534-DE43-4BB4-9971-03281780E192}" type="presOf" srcId="{719B6E1A-2FF8-4542-A858-D1C7A366D224}" destId="{F91D8875-7D1D-43B3-81FA-B01B3D5C3F49}" srcOrd="0" destOrd="0" presId="urn:microsoft.com/office/officeart/2005/8/layout/balance1"/>
    <dgm:cxn modelId="{3BC62C63-0C64-4674-8D32-0DBA8190DB36}" srcId="{607EDA76-0583-494B-883E-4781BF49369E}" destId="{238EFEC6-1193-4516-8093-425E657CBC5E}" srcOrd="1" destOrd="0" parTransId="{23E4883F-C3ED-49D0-AC1A-333A210E0B45}" sibTransId="{0D112E2B-F450-4532-B8DC-F643363270AB}"/>
    <dgm:cxn modelId="{FE648666-4602-45AA-95F8-2E6A1B5837BC}" srcId="{238EFEC6-1193-4516-8093-425E657CBC5E}" destId="{9164AAE0-F781-4960-8BE9-E0EAE4E8AC9A}" srcOrd="2" destOrd="0" parTransId="{4BCD5BCC-9182-447A-8B85-BDA6A734D237}" sibTransId="{8750FA82-EDA2-4957-BDD0-C3F9DBEAD454}"/>
    <dgm:cxn modelId="{282F7C6A-8942-48DA-9AAB-9F752BB398B6}" srcId="{607EDA76-0583-494B-883E-4781BF49369E}" destId="{3B44BDCE-5311-404A-8731-7C5195B8EA95}" srcOrd="0" destOrd="0" parTransId="{6EF35378-E7BF-4AEC-B915-2C4B9477FCC6}" sibTransId="{837411A1-C397-4BF2-93BF-E4D1F81E6CB5}"/>
    <dgm:cxn modelId="{92E1D293-3743-44A6-A4F9-AA925A8535DC}" srcId="{238EFEC6-1193-4516-8093-425E657CBC5E}" destId="{A54E1B0E-586E-419E-8DCE-3A65F2CF6086}" srcOrd="0" destOrd="0" parTransId="{ABDDB59D-BEA2-41F4-956B-4F7F01818B3F}" sibTransId="{737313BB-30B1-48E3-ABC1-953C9330DC42}"/>
    <dgm:cxn modelId="{5F7914AE-838C-4D68-9827-060109CD0695}" type="presOf" srcId="{A54E1B0E-586E-419E-8DCE-3A65F2CF6086}" destId="{60534CFC-5F63-4377-ADA0-30932FB7DC72}" srcOrd="0" destOrd="0" presId="urn:microsoft.com/office/officeart/2005/8/layout/balance1"/>
    <dgm:cxn modelId="{28722FBF-DBF6-402F-8C5C-9C70C804CE27}" srcId="{238EFEC6-1193-4516-8093-425E657CBC5E}" destId="{719B6E1A-2FF8-4542-A858-D1C7A366D224}" srcOrd="1" destOrd="0" parTransId="{3E341225-16C6-425E-B5FD-01B18A5362C5}" sibTransId="{7D07F9DD-B1D7-4E82-AC7F-411F9FA7B14E}"/>
    <dgm:cxn modelId="{03C0B3BF-B5E6-4A86-8CD6-9C3006C10CED}" type="presOf" srcId="{3B44BDCE-5311-404A-8731-7C5195B8EA95}" destId="{3628420C-6925-4F9B-AF9C-89E077427329}" srcOrd="0" destOrd="0" presId="urn:microsoft.com/office/officeart/2005/8/layout/balance1"/>
    <dgm:cxn modelId="{2AF316C4-1D87-4471-A4D0-5CC6D19983B0}" type="presOf" srcId="{3498740D-2DAE-4DEF-ACF4-B5FD10FCCC20}" destId="{54870507-7CF1-41A7-8A3B-BC36F47AEEF8}" srcOrd="0" destOrd="0" presId="urn:microsoft.com/office/officeart/2005/8/layout/balance1"/>
    <dgm:cxn modelId="{2CA7C5C4-D477-414A-A901-2D20232F9006}" type="presOf" srcId="{A3521285-52B5-40C1-B86B-FD7B3491600F}" destId="{4FFC1AF0-1167-4270-AD54-927E8D511F10}" srcOrd="0" destOrd="0" presId="urn:microsoft.com/office/officeart/2005/8/layout/balance1"/>
    <dgm:cxn modelId="{51D44DCE-FD95-4E3C-B106-63D746799A16}" type="presOf" srcId="{DB0AD561-2E6D-45FD-A318-2CE608586CC1}" destId="{A4F53928-E791-42ED-822B-1540D7F42B73}" srcOrd="0" destOrd="0" presId="urn:microsoft.com/office/officeart/2005/8/layout/balance1"/>
    <dgm:cxn modelId="{21D059FF-BDCA-4514-8DD2-C7E88332F1A4}" srcId="{3B44BDCE-5311-404A-8731-7C5195B8EA95}" destId="{DB0AD561-2E6D-45FD-A318-2CE608586CC1}" srcOrd="0" destOrd="0" parTransId="{5C7BCFEF-C6EC-4BB0-9C8E-C42BE639926D}" sibTransId="{9837D0B1-84D7-460E-991B-D01908782766}"/>
    <dgm:cxn modelId="{E3D754FF-4ACC-4451-B3B0-6DF85516A712}" type="presParOf" srcId="{19CADFA5-C4FE-4223-B772-3C84F57C108F}" destId="{C240DDEA-C69B-4EDD-A458-F0FB21AFC7E5}" srcOrd="0" destOrd="0" presId="urn:microsoft.com/office/officeart/2005/8/layout/balance1"/>
    <dgm:cxn modelId="{802C0322-D6AE-410E-849A-18CDEDBCCF42}" type="presParOf" srcId="{19CADFA5-C4FE-4223-B772-3C84F57C108F}" destId="{CAFAA826-0B58-42C1-90DD-AEDD15C0F67F}" srcOrd="1" destOrd="0" presId="urn:microsoft.com/office/officeart/2005/8/layout/balance1"/>
    <dgm:cxn modelId="{6748E30A-82EB-416C-871E-73B6E2A49DAD}" type="presParOf" srcId="{CAFAA826-0B58-42C1-90DD-AEDD15C0F67F}" destId="{3628420C-6925-4F9B-AF9C-89E077427329}" srcOrd="0" destOrd="0" presId="urn:microsoft.com/office/officeart/2005/8/layout/balance1"/>
    <dgm:cxn modelId="{135F52B7-A020-44F1-8B14-07C12F0AD022}" type="presParOf" srcId="{CAFAA826-0B58-42C1-90DD-AEDD15C0F67F}" destId="{2883DFAD-C6EC-431B-B030-D1D93EF83198}" srcOrd="1" destOrd="0" presId="urn:microsoft.com/office/officeart/2005/8/layout/balance1"/>
    <dgm:cxn modelId="{E05D1A7A-8366-47C5-8B28-7B38E0381426}" type="presParOf" srcId="{19CADFA5-C4FE-4223-B772-3C84F57C108F}" destId="{0CAA4CC6-CFDB-40B8-999A-909E7E9DB0AC}" srcOrd="2" destOrd="0" presId="urn:microsoft.com/office/officeart/2005/8/layout/balance1"/>
    <dgm:cxn modelId="{5B0BBA62-BBD6-47E8-94D0-1E24E8222F44}" type="presParOf" srcId="{0CAA4CC6-CFDB-40B8-999A-909E7E9DB0AC}" destId="{24478BC5-F442-4605-92DE-04CB0E7DD301}" srcOrd="0" destOrd="0" presId="urn:microsoft.com/office/officeart/2005/8/layout/balance1"/>
    <dgm:cxn modelId="{37263E0A-34D4-4EF5-ABF7-5B17E5C8B775}" type="presParOf" srcId="{0CAA4CC6-CFDB-40B8-999A-909E7E9DB0AC}" destId="{1396C249-EFA1-4888-B286-D8D4CA092E5F}" srcOrd="1" destOrd="0" presId="urn:microsoft.com/office/officeart/2005/8/layout/balance1"/>
    <dgm:cxn modelId="{6690EAF4-F36C-4939-A1E8-0C3341091F43}" type="presParOf" srcId="{0CAA4CC6-CFDB-40B8-999A-909E7E9DB0AC}" destId="{B80CF106-A0CB-4E5A-8AFE-F632C37EED81}" srcOrd="2" destOrd="0" presId="urn:microsoft.com/office/officeart/2005/8/layout/balance1"/>
    <dgm:cxn modelId="{C988C2B8-8C5C-4779-A048-ADA184BA87CD}" type="presParOf" srcId="{0CAA4CC6-CFDB-40B8-999A-909E7E9DB0AC}" destId="{60534CFC-5F63-4377-ADA0-30932FB7DC72}" srcOrd="3" destOrd="0" presId="urn:microsoft.com/office/officeart/2005/8/layout/balance1"/>
    <dgm:cxn modelId="{75BB49C9-FFE3-4EE1-9FAD-118894727429}" type="presParOf" srcId="{0CAA4CC6-CFDB-40B8-999A-909E7E9DB0AC}" destId="{F91D8875-7D1D-43B3-81FA-B01B3D5C3F49}" srcOrd="4" destOrd="0" presId="urn:microsoft.com/office/officeart/2005/8/layout/balance1"/>
    <dgm:cxn modelId="{8F94B9E4-31DD-44EB-BA36-0EC207127970}" type="presParOf" srcId="{0CAA4CC6-CFDB-40B8-999A-909E7E9DB0AC}" destId="{7969C072-6F1D-44F1-B2BD-2373A49D764C}" srcOrd="5" destOrd="0" presId="urn:microsoft.com/office/officeart/2005/8/layout/balance1"/>
    <dgm:cxn modelId="{D3EEC274-8415-449A-9FD8-6B2909EAA1FF}" type="presParOf" srcId="{0CAA4CC6-CFDB-40B8-999A-909E7E9DB0AC}" destId="{4FFC1AF0-1167-4270-AD54-927E8D511F10}" srcOrd="6" destOrd="0" presId="urn:microsoft.com/office/officeart/2005/8/layout/balance1"/>
    <dgm:cxn modelId="{A21CC969-1244-4176-8BFB-A59A4338326A}" type="presParOf" srcId="{0CAA4CC6-CFDB-40B8-999A-909E7E9DB0AC}" destId="{A4F53928-E791-42ED-822B-1540D7F42B73}" srcOrd="7" destOrd="0" presId="urn:microsoft.com/office/officeart/2005/8/layout/balance1"/>
    <dgm:cxn modelId="{78311E2A-4728-4BFE-84C7-43A6FE672A5F}" type="presParOf" srcId="{0CAA4CC6-CFDB-40B8-999A-909E7E9DB0AC}" destId="{54870507-7CF1-41A7-8A3B-BC36F47AEEF8}" srcOrd="8" destOrd="0" presId="urn:microsoft.com/office/officeart/2005/8/layout/balance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07EDA76-0583-494B-883E-4781BF49369E}"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n-US"/>
        </a:p>
      </dgm:t>
    </dgm:pt>
    <dgm:pt modelId="{3B44BDCE-5311-404A-8731-7C5195B8EA95}">
      <dgm:prSet phldrT="[Text]"/>
      <dgm:spPr/>
      <dgm:t>
        <a:bodyPr/>
        <a:lstStyle/>
        <a:p>
          <a:r>
            <a:rPr lang="en-US" dirty="0"/>
            <a:t>Reliability Risk</a:t>
          </a:r>
        </a:p>
      </dgm:t>
    </dgm:pt>
    <dgm:pt modelId="{6EF35378-E7BF-4AEC-B915-2C4B9477FCC6}" type="parTrans" cxnId="{282F7C6A-8942-48DA-9AAB-9F752BB398B6}">
      <dgm:prSet/>
      <dgm:spPr/>
      <dgm:t>
        <a:bodyPr/>
        <a:lstStyle/>
        <a:p>
          <a:endParaRPr lang="en-US"/>
        </a:p>
      </dgm:t>
    </dgm:pt>
    <dgm:pt modelId="{837411A1-C397-4BF2-93BF-E4D1F81E6CB5}" type="sibTrans" cxnId="{282F7C6A-8942-48DA-9AAB-9F752BB398B6}">
      <dgm:prSet/>
      <dgm:spPr/>
      <dgm:t>
        <a:bodyPr/>
        <a:lstStyle/>
        <a:p>
          <a:endParaRPr lang="en-US"/>
        </a:p>
      </dgm:t>
    </dgm:pt>
    <dgm:pt modelId="{DB0AD561-2E6D-45FD-A318-2CE608586CC1}">
      <dgm:prSet phldrT="[Text]"/>
      <dgm:spPr/>
      <dgm:t>
        <a:bodyPr/>
        <a:lstStyle/>
        <a:p>
          <a:r>
            <a:rPr lang="en-US" dirty="0"/>
            <a:t>Controlled EEA Load shed</a:t>
          </a:r>
        </a:p>
      </dgm:t>
    </dgm:pt>
    <dgm:pt modelId="{5C7BCFEF-C6EC-4BB0-9C8E-C42BE639926D}" type="parTrans" cxnId="{21D059FF-BDCA-4514-8DD2-C7E88332F1A4}">
      <dgm:prSet/>
      <dgm:spPr/>
      <dgm:t>
        <a:bodyPr/>
        <a:lstStyle/>
        <a:p>
          <a:endParaRPr lang="en-US"/>
        </a:p>
      </dgm:t>
    </dgm:pt>
    <dgm:pt modelId="{9837D0B1-84D7-460E-991B-D01908782766}" type="sibTrans" cxnId="{21D059FF-BDCA-4514-8DD2-C7E88332F1A4}">
      <dgm:prSet/>
      <dgm:spPr/>
      <dgm:t>
        <a:bodyPr/>
        <a:lstStyle/>
        <a:p>
          <a:endParaRPr lang="en-US"/>
        </a:p>
      </dgm:t>
    </dgm:pt>
    <dgm:pt modelId="{3498740D-2DAE-4DEF-ACF4-B5FD10FCCC20}">
      <dgm:prSet phldrT="[Text]"/>
      <dgm:spPr/>
      <dgm:t>
        <a:bodyPr/>
        <a:lstStyle/>
        <a:p>
          <a:r>
            <a:rPr lang="en-US" dirty="0"/>
            <a:t>Uncontrolled Loss of ERCOT system</a:t>
          </a:r>
        </a:p>
      </dgm:t>
    </dgm:pt>
    <dgm:pt modelId="{E74F1256-DD11-46F7-B334-F060034358ED}" type="parTrans" cxnId="{2AD23D24-9CE4-4ED3-8591-6AF5F0C79AB0}">
      <dgm:prSet/>
      <dgm:spPr/>
      <dgm:t>
        <a:bodyPr/>
        <a:lstStyle/>
        <a:p>
          <a:endParaRPr lang="en-US"/>
        </a:p>
      </dgm:t>
    </dgm:pt>
    <dgm:pt modelId="{0FACEB37-349B-4B23-BA69-502291C4D998}" type="sibTrans" cxnId="{2AD23D24-9CE4-4ED3-8591-6AF5F0C79AB0}">
      <dgm:prSet/>
      <dgm:spPr/>
      <dgm:t>
        <a:bodyPr/>
        <a:lstStyle/>
        <a:p>
          <a:endParaRPr lang="en-US"/>
        </a:p>
      </dgm:t>
    </dgm:pt>
    <dgm:pt modelId="{238EFEC6-1193-4516-8093-425E657CBC5E}">
      <dgm:prSet phldrT="[Text]"/>
      <dgm:spPr/>
      <dgm:t>
        <a:bodyPr/>
        <a:lstStyle/>
        <a:p>
          <a:r>
            <a:rPr lang="en-US" dirty="0"/>
            <a:t>IBR Owners impact</a:t>
          </a:r>
        </a:p>
      </dgm:t>
    </dgm:pt>
    <dgm:pt modelId="{23E4883F-C3ED-49D0-AC1A-333A210E0B45}" type="parTrans" cxnId="{3BC62C63-0C64-4674-8D32-0DBA8190DB36}">
      <dgm:prSet/>
      <dgm:spPr/>
      <dgm:t>
        <a:bodyPr/>
        <a:lstStyle/>
        <a:p>
          <a:endParaRPr lang="en-US"/>
        </a:p>
      </dgm:t>
    </dgm:pt>
    <dgm:pt modelId="{0D112E2B-F450-4532-B8DC-F643363270AB}" type="sibTrans" cxnId="{3BC62C63-0C64-4674-8D32-0DBA8190DB36}">
      <dgm:prSet/>
      <dgm:spPr/>
      <dgm:t>
        <a:bodyPr/>
        <a:lstStyle/>
        <a:p>
          <a:endParaRPr lang="en-US"/>
        </a:p>
      </dgm:t>
    </dgm:pt>
    <dgm:pt modelId="{A3521285-52B5-40C1-B86B-FD7B3491600F}">
      <dgm:prSet phldrT="[Text]"/>
      <dgm:spPr/>
      <dgm:t>
        <a:bodyPr/>
        <a:lstStyle/>
        <a:p>
          <a:r>
            <a:rPr lang="en-US" dirty="0"/>
            <a:t>Insufficient Timelines &amp; Technical Infeasibility</a:t>
          </a:r>
        </a:p>
      </dgm:t>
    </dgm:pt>
    <dgm:pt modelId="{22AF1470-F396-416E-AF38-541967A5C604}" type="parTrans" cxnId="{209EA91D-6608-4189-BCA4-FC3094938E02}">
      <dgm:prSet/>
      <dgm:spPr/>
      <dgm:t>
        <a:bodyPr/>
        <a:lstStyle/>
        <a:p>
          <a:endParaRPr lang="en-US"/>
        </a:p>
      </dgm:t>
    </dgm:pt>
    <dgm:pt modelId="{E6DA8CC7-2CEB-4087-BA2C-A906EC179CD1}" type="sibTrans" cxnId="{209EA91D-6608-4189-BCA4-FC3094938E02}">
      <dgm:prSet/>
      <dgm:spPr/>
      <dgm:t>
        <a:bodyPr/>
        <a:lstStyle/>
        <a:p>
          <a:endParaRPr lang="en-US"/>
        </a:p>
      </dgm:t>
    </dgm:pt>
    <dgm:pt modelId="{A54E1B0E-586E-419E-8DCE-3A65F2CF6086}">
      <dgm:prSet phldrT="[Text]"/>
      <dgm:spPr/>
      <dgm:t>
        <a:bodyPr/>
        <a:lstStyle/>
        <a:p>
          <a:r>
            <a:rPr lang="en-US" dirty="0"/>
            <a:t>Mitigation Cost</a:t>
          </a:r>
        </a:p>
      </dgm:t>
    </dgm:pt>
    <dgm:pt modelId="{ABDDB59D-BEA2-41F4-956B-4F7F01818B3F}" type="parTrans" cxnId="{92E1D293-3743-44A6-A4F9-AA925A8535DC}">
      <dgm:prSet/>
      <dgm:spPr/>
      <dgm:t>
        <a:bodyPr/>
        <a:lstStyle/>
        <a:p>
          <a:endParaRPr lang="en-US"/>
        </a:p>
      </dgm:t>
    </dgm:pt>
    <dgm:pt modelId="{737313BB-30B1-48E3-ABC1-953C9330DC42}" type="sibTrans" cxnId="{92E1D293-3743-44A6-A4F9-AA925A8535DC}">
      <dgm:prSet/>
      <dgm:spPr/>
      <dgm:t>
        <a:bodyPr/>
        <a:lstStyle/>
        <a:p>
          <a:endParaRPr lang="en-US"/>
        </a:p>
      </dgm:t>
    </dgm:pt>
    <dgm:pt modelId="{719B6E1A-2FF8-4542-A858-D1C7A366D224}">
      <dgm:prSet phldrT="[Text]"/>
      <dgm:spPr/>
      <dgm:t>
        <a:bodyPr/>
        <a:lstStyle/>
        <a:p>
          <a:r>
            <a:rPr lang="en-US" dirty="0"/>
            <a:t>Operational &amp;Compliance Risk</a:t>
          </a:r>
        </a:p>
      </dgm:t>
    </dgm:pt>
    <dgm:pt modelId="{3E341225-16C6-425E-B5FD-01B18A5362C5}" type="parTrans" cxnId="{28722FBF-DBF6-402F-8C5C-9C70C804CE27}">
      <dgm:prSet/>
      <dgm:spPr/>
      <dgm:t>
        <a:bodyPr/>
        <a:lstStyle/>
        <a:p>
          <a:endParaRPr lang="en-US"/>
        </a:p>
      </dgm:t>
    </dgm:pt>
    <dgm:pt modelId="{7D07F9DD-B1D7-4E82-AC7F-411F9FA7B14E}" type="sibTrans" cxnId="{28722FBF-DBF6-402F-8C5C-9C70C804CE27}">
      <dgm:prSet/>
      <dgm:spPr/>
      <dgm:t>
        <a:bodyPr/>
        <a:lstStyle/>
        <a:p>
          <a:endParaRPr lang="en-US"/>
        </a:p>
      </dgm:t>
    </dgm:pt>
    <dgm:pt modelId="{9164AAE0-F781-4960-8BE9-E0EAE4E8AC9A}">
      <dgm:prSet phldrT="[Text]"/>
      <dgm:spPr/>
      <dgm:t>
        <a:bodyPr/>
        <a:lstStyle/>
        <a:p>
          <a:r>
            <a:rPr lang="en-US" dirty="0"/>
            <a:t>Potential Retirements</a:t>
          </a:r>
        </a:p>
      </dgm:t>
    </dgm:pt>
    <dgm:pt modelId="{4BCD5BCC-9182-447A-8B85-BDA6A734D237}" type="parTrans" cxnId="{FE648666-4602-45AA-95F8-2E6A1B5837BC}">
      <dgm:prSet/>
      <dgm:spPr/>
      <dgm:t>
        <a:bodyPr/>
        <a:lstStyle/>
        <a:p>
          <a:endParaRPr lang="en-US"/>
        </a:p>
      </dgm:t>
    </dgm:pt>
    <dgm:pt modelId="{8750FA82-EDA2-4957-BDD0-C3F9DBEAD454}" type="sibTrans" cxnId="{FE648666-4602-45AA-95F8-2E6A1B5837BC}">
      <dgm:prSet/>
      <dgm:spPr/>
      <dgm:t>
        <a:bodyPr/>
        <a:lstStyle/>
        <a:p>
          <a:endParaRPr lang="en-US"/>
        </a:p>
      </dgm:t>
    </dgm:pt>
    <dgm:pt modelId="{19CADFA5-C4FE-4223-B772-3C84F57C108F}" type="pres">
      <dgm:prSet presAssocID="{607EDA76-0583-494B-883E-4781BF49369E}" presName="outerComposite" presStyleCnt="0">
        <dgm:presLayoutVars>
          <dgm:chMax val="2"/>
          <dgm:animLvl val="lvl"/>
          <dgm:resizeHandles val="exact"/>
        </dgm:presLayoutVars>
      </dgm:prSet>
      <dgm:spPr/>
    </dgm:pt>
    <dgm:pt modelId="{C240DDEA-C69B-4EDD-A458-F0FB21AFC7E5}" type="pres">
      <dgm:prSet presAssocID="{607EDA76-0583-494B-883E-4781BF49369E}" presName="dummyMaxCanvas" presStyleCnt="0"/>
      <dgm:spPr/>
    </dgm:pt>
    <dgm:pt modelId="{CAFAA826-0B58-42C1-90DD-AEDD15C0F67F}" type="pres">
      <dgm:prSet presAssocID="{607EDA76-0583-494B-883E-4781BF49369E}" presName="parentComposite" presStyleCnt="0"/>
      <dgm:spPr/>
    </dgm:pt>
    <dgm:pt modelId="{3628420C-6925-4F9B-AF9C-89E077427329}" type="pres">
      <dgm:prSet presAssocID="{607EDA76-0583-494B-883E-4781BF49369E}" presName="parent1" presStyleLbl="alignAccFollowNode1" presStyleIdx="0" presStyleCnt="4" custLinFactNeighborX="11616" custLinFactNeighborY="-197">
        <dgm:presLayoutVars>
          <dgm:chMax val="4"/>
        </dgm:presLayoutVars>
      </dgm:prSet>
      <dgm:spPr/>
    </dgm:pt>
    <dgm:pt modelId="{2883DFAD-C6EC-431B-B030-D1D93EF83198}" type="pres">
      <dgm:prSet presAssocID="{607EDA76-0583-494B-883E-4781BF49369E}" presName="parent2" presStyleLbl="alignAccFollowNode1" presStyleIdx="1" presStyleCnt="4">
        <dgm:presLayoutVars>
          <dgm:chMax val="4"/>
        </dgm:presLayoutVars>
      </dgm:prSet>
      <dgm:spPr/>
    </dgm:pt>
    <dgm:pt modelId="{0CAA4CC6-CFDB-40B8-999A-909E7E9DB0AC}" type="pres">
      <dgm:prSet presAssocID="{607EDA76-0583-494B-883E-4781BF49369E}" presName="childrenComposite" presStyleCnt="0"/>
      <dgm:spPr/>
    </dgm:pt>
    <dgm:pt modelId="{24478BC5-F442-4605-92DE-04CB0E7DD301}" type="pres">
      <dgm:prSet presAssocID="{607EDA76-0583-494B-883E-4781BF49369E}" presName="dummyMaxCanvas_ChildArea" presStyleCnt="0"/>
      <dgm:spPr/>
    </dgm:pt>
    <dgm:pt modelId="{1396C249-EFA1-4888-B286-D8D4CA092E5F}" type="pres">
      <dgm:prSet presAssocID="{607EDA76-0583-494B-883E-4781BF49369E}" presName="fulcrum" presStyleLbl="alignAccFollowNode1" presStyleIdx="2" presStyleCnt="4" custLinFactNeighborX="-835" custLinFactNeighborY="-1768"/>
      <dgm:spPr/>
    </dgm:pt>
    <dgm:pt modelId="{B80CF106-A0CB-4E5A-8AFE-F632C37EED81}" type="pres">
      <dgm:prSet presAssocID="{607EDA76-0583-494B-883E-4781BF49369E}" presName="balance_24" presStyleLbl="alignAccFollowNode1" presStyleIdx="3" presStyleCnt="4" custAng="701452">
        <dgm:presLayoutVars>
          <dgm:bulletEnabled val="1"/>
        </dgm:presLayoutVars>
      </dgm:prSet>
      <dgm:spPr/>
    </dgm:pt>
    <dgm:pt modelId="{60534CFC-5F63-4377-ADA0-30932FB7DC72}" type="pres">
      <dgm:prSet presAssocID="{607EDA76-0583-494B-883E-4781BF49369E}" presName="right_24_1" presStyleLbl="node1" presStyleIdx="0" presStyleCnt="6" custAng="611716" custLinFactNeighborX="189" custLinFactNeighborY="29637">
        <dgm:presLayoutVars>
          <dgm:bulletEnabled val="1"/>
        </dgm:presLayoutVars>
      </dgm:prSet>
      <dgm:spPr/>
    </dgm:pt>
    <dgm:pt modelId="{F91D8875-7D1D-43B3-81FA-B01B3D5C3F49}" type="pres">
      <dgm:prSet presAssocID="{607EDA76-0583-494B-883E-4781BF49369E}" presName="right_24_2" presStyleLbl="node1" presStyleIdx="1" presStyleCnt="6" custAng="631757" custLinFactNeighborX="3531" custLinFactNeighborY="43387">
        <dgm:presLayoutVars>
          <dgm:bulletEnabled val="1"/>
        </dgm:presLayoutVars>
      </dgm:prSet>
      <dgm:spPr/>
    </dgm:pt>
    <dgm:pt modelId="{7969C072-6F1D-44F1-B2BD-2373A49D764C}" type="pres">
      <dgm:prSet presAssocID="{607EDA76-0583-494B-883E-4781BF49369E}" presName="right_24_3" presStyleLbl="node1" presStyleIdx="2" presStyleCnt="6" custAng="566357" custLinFactNeighborX="8939" custLinFactNeighborY="48781">
        <dgm:presLayoutVars>
          <dgm:bulletEnabled val="1"/>
        </dgm:presLayoutVars>
      </dgm:prSet>
      <dgm:spPr/>
    </dgm:pt>
    <dgm:pt modelId="{4FFC1AF0-1167-4270-AD54-927E8D511F10}" type="pres">
      <dgm:prSet presAssocID="{607EDA76-0583-494B-883E-4781BF49369E}" presName="right_24_4" presStyleLbl="node1" presStyleIdx="3" presStyleCnt="6" custAng="556208" custScaleX="135675" custScaleY="140224" custLinFactNeighborX="14355" custLinFactNeighborY="51027">
        <dgm:presLayoutVars>
          <dgm:bulletEnabled val="1"/>
        </dgm:presLayoutVars>
      </dgm:prSet>
      <dgm:spPr/>
    </dgm:pt>
    <dgm:pt modelId="{A4F53928-E791-42ED-822B-1540D7F42B73}" type="pres">
      <dgm:prSet presAssocID="{607EDA76-0583-494B-883E-4781BF49369E}" presName="left_24_1" presStyleLbl="node1" presStyleIdx="4" presStyleCnt="6" custAng="727477" custLinFactNeighborX="7444" custLinFactNeighborY="-40002">
        <dgm:presLayoutVars>
          <dgm:bulletEnabled val="1"/>
        </dgm:presLayoutVars>
      </dgm:prSet>
      <dgm:spPr/>
    </dgm:pt>
    <dgm:pt modelId="{54870507-7CF1-41A7-8A3B-BC36F47AEEF8}" type="pres">
      <dgm:prSet presAssocID="{607EDA76-0583-494B-883E-4781BF49369E}" presName="left_24_2" presStyleLbl="node1" presStyleIdx="5" presStyleCnt="6" custAng="758091" custLinFactNeighborX="14023" custLinFactNeighborY="-33751">
        <dgm:presLayoutVars>
          <dgm:bulletEnabled val="1"/>
        </dgm:presLayoutVars>
      </dgm:prSet>
      <dgm:spPr/>
    </dgm:pt>
  </dgm:ptLst>
  <dgm:cxnLst>
    <dgm:cxn modelId="{9EC91D02-D32C-4211-97D8-C24DD09F12DB}" type="presOf" srcId="{9164AAE0-F781-4960-8BE9-E0EAE4E8AC9A}" destId="{7969C072-6F1D-44F1-B2BD-2373A49D764C}" srcOrd="0" destOrd="0" presId="urn:microsoft.com/office/officeart/2005/8/layout/balance1"/>
    <dgm:cxn modelId="{209EA91D-6608-4189-BCA4-FC3094938E02}" srcId="{238EFEC6-1193-4516-8093-425E657CBC5E}" destId="{A3521285-52B5-40C1-B86B-FD7B3491600F}" srcOrd="3" destOrd="0" parTransId="{22AF1470-F396-416E-AF38-541967A5C604}" sibTransId="{E6DA8CC7-2CEB-4087-BA2C-A906EC179CD1}"/>
    <dgm:cxn modelId="{2AD23D24-9CE4-4ED3-8591-6AF5F0C79AB0}" srcId="{3B44BDCE-5311-404A-8731-7C5195B8EA95}" destId="{3498740D-2DAE-4DEF-ACF4-B5FD10FCCC20}" srcOrd="1" destOrd="0" parTransId="{E74F1256-DD11-46F7-B334-F060034358ED}" sibTransId="{0FACEB37-349B-4B23-BA69-502291C4D998}"/>
    <dgm:cxn modelId="{2BE00A27-FFB3-47CA-90C7-BEAB3057EB94}" type="presOf" srcId="{238EFEC6-1193-4516-8093-425E657CBC5E}" destId="{2883DFAD-C6EC-431B-B030-D1D93EF83198}" srcOrd="0" destOrd="0" presId="urn:microsoft.com/office/officeart/2005/8/layout/balance1"/>
    <dgm:cxn modelId="{5C5D7F34-5B81-47D5-A349-86011E5A746B}" type="presOf" srcId="{607EDA76-0583-494B-883E-4781BF49369E}" destId="{19CADFA5-C4FE-4223-B772-3C84F57C108F}" srcOrd="0" destOrd="0" presId="urn:microsoft.com/office/officeart/2005/8/layout/balance1"/>
    <dgm:cxn modelId="{2DC1E534-DE43-4BB4-9971-03281780E192}" type="presOf" srcId="{719B6E1A-2FF8-4542-A858-D1C7A366D224}" destId="{F91D8875-7D1D-43B3-81FA-B01B3D5C3F49}" srcOrd="0" destOrd="0" presId="urn:microsoft.com/office/officeart/2005/8/layout/balance1"/>
    <dgm:cxn modelId="{3BC62C63-0C64-4674-8D32-0DBA8190DB36}" srcId="{607EDA76-0583-494B-883E-4781BF49369E}" destId="{238EFEC6-1193-4516-8093-425E657CBC5E}" srcOrd="1" destOrd="0" parTransId="{23E4883F-C3ED-49D0-AC1A-333A210E0B45}" sibTransId="{0D112E2B-F450-4532-B8DC-F643363270AB}"/>
    <dgm:cxn modelId="{FE648666-4602-45AA-95F8-2E6A1B5837BC}" srcId="{238EFEC6-1193-4516-8093-425E657CBC5E}" destId="{9164AAE0-F781-4960-8BE9-E0EAE4E8AC9A}" srcOrd="2" destOrd="0" parTransId="{4BCD5BCC-9182-447A-8B85-BDA6A734D237}" sibTransId="{8750FA82-EDA2-4957-BDD0-C3F9DBEAD454}"/>
    <dgm:cxn modelId="{282F7C6A-8942-48DA-9AAB-9F752BB398B6}" srcId="{607EDA76-0583-494B-883E-4781BF49369E}" destId="{3B44BDCE-5311-404A-8731-7C5195B8EA95}" srcOrd="0" destOrd="0" parTransId="{6EF35378-E7BF-4AEC-B915-2C4B9477FCC6}" sibTransId="{837411A1-C397-4BF2-93BF-E4D1F81E6CB5}"/>
    <dgm:cxn modelId="{92E1D293-3743-44A6-A4F9-AA925A8535DC}" srcId="{238EFEC6-1193-4516-8093-425E657CBC5E}" destId="{A54E1B0E-586E-419E-8DCE-3A65F2CF6086}" srcOrd="0" destOrd="0" parTransId="{ABDDB59D-BEA2-41F4-956B-4F7F01818B3F}" sibTransId="{737313BB-30B1-48E3-ABC1-953C9330DC42}"/>
    <dgm:cxn modelId="{5F7914AE-838C-4D68-9827-060109CD0695}" type="presOf" srcId="{A54E1B0E-586E-419E-8DCE-3A65F2CF6086}" destId="{60534CFC-5F63-4377-ADA0-30932FB7DC72}" srcOrd="0" destOrd="0" presId="urn:microsoft.com/office/officeart/2005/8/layout/balance1"/>
    <dgm:cxn modelId="{28722FBF-DBF6-402F-8C5C-9C70C804CE27}" srcId="{238EFEC6-1193-4516-8093-425E657CBC5E}" destId="{719B6E1A-2FF8-4542-A858-D1C7A366D224}" srcOrd="1" destOrd="0" parTransId="{3E341225-16C6-425E-B5FD-01B18A5362C5}" sibTransId="{7D07F9DD-B1D7-4E82-AC7F-411F9FA7B14E}"/>
    <dgm:cxn modelId="{03C0B3BF-B5E6-4A86-8CD6-9C3006C10CED}" type="presOf" srcId="{3B44BDCE-5311-404A-8731-7C5195B8EA95}" destId="{3628420C-6925-4F9B-AF9C-89E077427329}" srcOrd="0" destOrd="0" presId="urn:microsoft.com/office/officeart/2005/8/layout/balance1"/>
    <dgm:cxn modelId="{2AF316C4-1D87-4471-A4D0-5CC6D19983B0}" type="presOf" srcId="{3498740D-2DAE-4DEF-ACF4-B5FD10FCCC20}" destId="{54870507-7CF1-41A7-8A3B-BC36F47AEEF8}" srcOrd="0" destOrd="0" presId="urn:microsoft.com/office/officeart/2005/8/layout/balance1"/>
    <dgm:cxn modelId="{2CA7C5C4-D477-414A-A901-2D20232F9006}" type="presOf" srcId="{A3521285-52B5-40C1-B86B-FD7B3491600F}" destId="{4FFC1AF0-1167-4270-AD54-927E8D511F10}" srcOrd="0" destOrd="0" presId="urn:microsoft.com/office/officeart/2005/8/layout/balance1"/>
    <dgm:cxn modelId="{51D44DCE-FD95-4E3C-B106-63D746799A16}" type="presOf" srcId="{DB0AD561-2E6D-45FD-A318-2CE608586CC1}" destId="{A4F53928-E791-42ED-822B-1540D7F42B73}" srcOrd="0" destOrd="0" presId="urn:microsoft.com/office/officeart/2005/8/layout/balance1"/>
    <dgm:cxn modelId="{21D059FF-BDCA-4514-8DD2-C7E88332F1A4}" srcId="{3B44BDCE-5311-404A-8731-7C5195B8EA95}" destId="{DB0AD561-2E6D-45FD-A318-2CE608586CC1}" srcOrd="0" destOrd="0" parTransId="{5C7BCFEF-C6EC-4BB0-9C8E-C42BE639926D}" sibTransId="{9837D0B1-84D7-460E-991B-D01908782766}"/>
    <dgm:cxn modelId="{E3D754FF-4ACC-4451-B3B0-6DF85516A712}" type="presParOf" srcId="{19CADFA5-C4FE-4223-B772-3C84F57C108F}" destId="{C240DDEA-C69B-4EDD-A458-F0FB21AFC7E5}" srcOrd="0" destOrd="0" presId="urn:microsoft.com/office/officeart/2005/8/layout/balance1"/>
    <dgm:cxn modelId="{802C0322-D6AE-410E-849A-18CDEDBCCF42}" type="presParOf" srcId="{19CADFA5-C4FE-4223-B772-3C84F57C108F}" destId="{CAFAA826-0B58-42C1-90DD-AEDD15C0F67F}" srcOrd="1" destOrd="0" presId="urn:microsoft.com/office/officeart/2005/8/layout/balance1"/>
    <dgm:cxn modelId="{6748E30A-82EB-416C-871E-73B6E2A49DAD}" type="presParOf" srcId="{CAFAA826-0B58-42C1-90DD-AEDD15C0F67F}" destId="{3628420C-6925-4F9B-AF9C-89E077427329}" srcOrd="0" destOrd="0" presId="urn:microsoft.com/office/officeart/2005/8/layout/balance1"/>
    <dgm:cxn modelId="{135F52B7-A020-44F1-8B14-07C12F0AD022}" type="presParOf" srcId="{CAFAA826-0B58-42C1-90DD-AEDD15C0F67F}" destId="{2883DFAD-C6EC-431B-B030-D1D93EF83198}" srcOrd="1" destOrd="0" presId="urn:microsoft.com/office/officeart/2005/8/layout/balance1"/>
    <dgm:cxn modelId="{E05D1A7A-8366-47C5-8B28-7B38E0381426}" type="presParOf" srcId="{19CADFA5-C4FE-4223-B772-3C84F57C108F}" destId="{0CAA4CC6-CFDB-40B8-999A-909E7E9DB0AC}" srcOrd="2" destOrd="0" presId="urn:microsoft.com/office/officeart/2005/8/layout/balance1"/>
    <dgm:cxn modelId="{5B0BBA62-BBD6-47E8-94D0-1E24E8222F44}" type="presParOf" srcId="{0CAA4CC6-CFDB-40B8-999A-909E7E9DB0AC}" destId="{24478BC5-F442-4605-92DE-04CB0E7DD301}" srcOrd="0" destOrd="0" presId="urn:microsoft.com/office/officeart/2005/8/layout/balance1"/>
    <dgm:cxn modelId="{37263E0A-34D4-4EF5-ABF7-5B17E5C8B775}" type="presParOf" srcId="{0CAA4CC6-CFDB-40B8-999A-909E7E9DB0AC}" destId="{1396C249-EFA1-4888-B286-D8D4CA092E5F}" srcOrd="1" destOrd="0" presId="urn:microsoft.com/office/officeart/2005/8/layout/balance1"/>
    <dgm:cxn modelId="{6690EAF4-F36C-4939-A1E8-0C3341091F43}" type="presParOf" srcId="{0CAA4CC6-CFDB-40B8-999A-909E7E9DB0AC}" destId="{B80CF106-A0CB-4E5A-8AFE-F632C37EED81}" srcOrd="2" destOrd="0" presId="urn:microsoft.com/office/officeart/2005/8/layout/balance1"/>
    <dgm:cxn modelId="{C988C2B8-8C5C-4779-A048-ADA184BA87CD}" type="presParOf" srcId="{0CAA4CC6-CFDB-40B8-999A-909E7E9DB0AC}" destId="{60534CFC-5F63-4377-ADA0-30932FB7DC72}" srcOrd="3" destOrd="0" presId="urn:microsoft.com/office/officeart/2005/8/layout/balance1"/>
    <dgm:cxn modelId="{75BB49C9-FFE3-4EE1-9FAD-118894727429}" type="presParOf" srcId="{0CAA4CC6-CFDB-40B8-999A-909E7E9DB0AC}" destId="{F91D8875-7D1D-43B3-81FA-B01B3D5C3F49}" srcOrd="4" destOrd="0" presId="urn:microsoft.com/office/officeart/2005/8/layout/balance1"/>
    <dgm:cxn modelId="{8F94B9E4-31DD-44EB-BA36-0EC207127970}" type="presParOf" srcId="{0CAA4CC6-CFDB-40B8-999A-909E7E9DB0AC}" destId="{7969C072-6F1D-44F1-B2BD-2373A49D764C}" srcOrd="5" destOrd="0" presId="urn:microsoft.com/office/officeart/2005/8/layout/balance1"/>
    <dgm:cxn modelId="{D3EEC274-8415-449A-9FD8-6B2909EAA1FF}" type="presParOf" srcId="{0CAA4CC6-CFDB-40B8-999A-909E7E9DB0AC}" destId="{4FFC1AF0-1167-4270-AD54-927E8D511F10}" srcOrd="6" destOrd="0" presId="urn:microsoft.com/office/officeart/2005/8/layout/balance1"/>
    <dgm:cxn modelId="{A21CC969-1244-4176-8BFB-A59A4338326A}" type="presParOf" srcId="{0CAA4CC6-CFDB-40B8-999A-909E7E9DB0AC}" destId="{A4F53928-E791-42ED-822B-1540D7F42B73}" srcOrd="7" destOrd="0" presId="urn:microsoft.com/office/officeart/2005/8/layout/balance1"/>
    <dgm:cxn modelId="{78311E2A-4728-4BFE-84C7-43A6FE672A5F}" type="presParOf" srcId="{0CAA4CC6-CFDB-40B8-999A-909E7E9DB0AC}" destId="{54870507-7CF1-41A7-8A3B-BC36F47AEEF8}" srcOrd="8" destOrd="0" presId="urn:microsoft.com/office/officeart/2005/8/layout/balance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07EDA76-0583-494B-883E-4781BF49369E}"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n-US"/>
        </a:p>
      </dgm:t>
    </dgm:pt>
    <dgm:pt modelId="{3B44BDCE-5311-404A-8731-7C5195B8EA95}">
      <dgm:prSet phldrT="[Text]"/>
      <dgm:spPr/>
      <dgm:t>
        <a:bodyPr/>
        <a:lstStyle/>
        <a:p>
          <a:r>
            <a:rPr lang="en-US" dirty="0"/>
            <a:t>Reliability Risk</a:t>
          </a:r>
        </a:p>
      </dgm:t>
    </dgm:pt>
    <dgm:pt modelId="{6EF35378-E7BF-4AEC-B915-2C4B9477FCC6}" type="parTrans" cxnId="{282F7C6A-8942-48DA-9AAB-9F752BB398B6}">
      <dgm:prSet/>
      <dgm:spPr/>
      <dgm:t>
        <a:bodyPr/>
        <a:lstStyle/>
        <a:p>
          <a:endParaRPr lang="en-US"/>
        </a:p>
      </dgm:t>
    </dgm:pt>
    <dgm:pt modelId="{837411A1-C397-4BF2-93BF-E4D1F81E6CB5}" type="sibTrans" cxnId="{282F7C6A-8942-48DA-9AAB-9F752BB398B6}">
      <dgm:prSet/>
      <dgm:spPr/>
      <dgm:t>
        <a:bodyPr/>
        <a:lstStyle/>
        <a:p>
          <a:endParaRPr lang="en-US"/>
        </a:p>
      </dgm:t>
    </dgm:pt>
    <dgm:pt modelId="{DB0AD561-2E6D-45FD-A318-2CE608586CC1}">
      <dgm:prSet phldrT="[Text]"/>
      <dgm:spPr/>
      <dgm:t>
        <a:bodyPr/>
        <a:lstStyle/>
        <a:p>
          <a:r>
            <a:rPr lang="en-US" dirty="0"/>
            <a:t>Uncontrolled loss of ERCOT system</a:t>
          </a:r>
        </a:p>
      </dgm:t>
    </dgm:pt>
    <dgm:pt modelId="{5C7BCFEF-C6EC-4BB0-9C8E-C42BE639926D}" type="parTrans" cxnId="{21D059FF-BDCA-4514-8DD2-C7E88332F1A4}">
      <dgm:prSet/>
      <dgm:spPr/>
      <dgm:t>
        <a:bodyPr/>
        <a:lstStyle/>
        <a:p>
          <a:endParaRPr lang="en-US"/>
        </a:p>
      </dgm:t>
    </dgm:pt>
    <dgm:pt modelId="{9837D0B1-84D7-460E-991B-D01908782766}" type="sibTrans" cxnId="{21D059FF-BDCA-4514-8DD2-C7E88332F1A4}">
      <dgm:prSet/>
      <dgm:spPr/>
      <dgm:t>
        <a:bodyPr/>
        <a:lstStyle/>
        <a:p>
          <a:endParaRPr lang="en-US"/>
        </a:p>
      </dgm:t>
    </dgm:pt>
    <dgm:pt modelId="{238EFEC6-1193-4516-8093-425E657CBC5E}">
      <dgm:prSet phldrT="[Text]"/>
      <dgm:spPr/>
      <dgm:t>
        <a:bodyPr/>
        <a:lstStyle/>
        <a:p>
          <a:r>
            <a:rPr lang="en-US" dirty="0"/>
            <a:t>IBR Owners impact</a:t>
          </a:r>
        </a:p>
      </dgm:t>
    </dgm:pt>
    <dgm:pt modelId="{23E4883F-C3ED-49D0-AC1A-333A210E0B45}" type="parTrans" cxnId="{3BC62C63-0C64-4674-8D32-0DBA8190DB36}">
      <dgm:prSet/>
      <dgm:spPr/>
      <dgm:t>
        <a:bodyPr/>
        <a:lstStyle/>
        <a:p>
          <a:endParaRPr lang="en-US"/>
        </a:p>
      </dgm:t>
    </dgm:pt>
    <dgm:pt modelId="{0D112E2B-F450-4532-B8DC-F643363270AB}" type="sibTrans" cxnId="{3BC62C63-0C64-4674-8D32-0DBA8190DB36}">
      <dgm:prSet/>
      <dgm:spPr/>
      <dgm:t>
        <a:bodyPr/>
        <a:lstStyle/>
        <a:p>
          <a:endParaRPr lang="en-US"/>
        </a:p>
      </dgm:t>
    </dgm:pt>
    <dgm:pt modelId="{7670E958-9A2E-41C1-A7B5-400EED4A96FD}">
      <dgm:prSet phldrT="[Text]"/>
      <dgm:spPr/>
      <dgm:t>
        <a:bodyPr/>
        <a:lstStyle/>
        <a:p>
          <a:r>
            <a:rPr lang="en-US" dirty="0"/>
            <a:t>Potential non-compliance</a:t>
          </a:r>
        </a:p>
      </dgm:t>
    </dgm:pt>
    <dgm:pt modelId="{922523CB-E543-437D-8F9F-909047EE0C2B}" type="parTrans" cxnId="{C12CEFFD-1610-49E2-B7F7-EA20F40722AC}">
      <dgm:prSet/>
      <dgm:spPr/>
      <dgm:t>
        <a:bodyPr/>
        <a:lstStyle/>
        <a:p>
          <a:endParaRPr lang="en-US"/>
        </a:p>
      </dgm:t>
    </dgm:pt>
    <dgm:pt modelId="{D4AE7BA7-6A59-49C6-92BD-DFA8B6A1F89B}" type="sibTrans" cxnId="{C12CEFFD-1610-49E2-B7F7-EA20F40722AC}">
      <dgm:prSet/>
      <dgm:spPr/>
      <dgm:t>
        <a:bodyPr/>
        <a:lstStyle/>
        <a:p>
          <a:endParaRPr lang="en-US"/>
        </a:p>
      </dgm:t>
    </dgm:pt>
    <dgm:pt modelId="{A3521285-52B5-40C1-B86B-FD7B3491600F}">
      <dgm:prSet phldrT="[Text]"/>
      <dgm:spPr/>
      <dgm:t>
        <a:bodyPr/>
        <a:lstStyle/>
        <a:p>
          <a:r>
            <a:rPr lang="en-US" dirty="0"/>
            <a:t>Event Analysis workload</a:t>
          </a:r>
        </a:p>
      </dgm:t>
    </dgm:pt>
    <dgm:pt modelId="{22AF1470-F396-416E-AF38-541967A5C604}" type="parTrans" cxnId="{209EA91D-6608-4189-BCA4-FC3094938E02}">
      <dgm:prSet/>
      <dgm:spPr/>
      <dgm:t>
        <a:bodyPr/>
        <a:lstStyle/>
        <a:p>
          <a:endParaRPr lang="en-US"/>
        </a:p>
      </dgm:t>
    </dgm:pt>
    <dgm:pt modelId="{E6DA8CC7-2CEB-4087-BA2C-A906EC179CD1}" type="sibTrans" cxnId="{209EA91D-6608-4189-BCA4-FC3094938E02}">
      <dgm:prSet/>
      <dgm:spPr/>
      <dgm:t>
        <a:bodyPr/>
        <a:lstStyle/>
        <a:p>
          <a:endParaRPr lang="en-US"/>
        </a:p>
      </dgm:t>
    </dgm:pt>
    <dgm:pt modelId="{19CADFA5-C4FE-4223-B772-3C84F57C108F}" type="pres">
      <dgm:prSet presAssocID="{607EDA76-0583-494B-883E-4781BF49369E}" presName="outerComposite" presStyleCnt="0">
        <dgm:presLayoutVars>
          <dgm:chMax val="2"/>
          <dgm:animLvl val="lvl"/>
          <dgm:resizeHandles val="exact"/>
        </dgm:presLayoutVars>
      </dgm:prSet>
      <dgm:spPr/>
    </dgm:pt>
    <dgm:pt modelId="{C240DDEA-C69B-4EDD-A458-F0FB21AFC7E5}" type="pres">
      <dgm:prSet presAssocID="{607EDA76-0583-494B-883E-4781BF49369E}" presName="dummyMaxCanvas" presStyleCnt="0"/>
      <dgm:spPr/>
    </dgm:pt>
    <dgm:pt modelId="{CAFAA826-0B58-42C1-90DD-AEDD15C0F67F}" type="pres">
      <dgm:prSet presAssocID="{607EDA76-0583-494B-883E-4781BF49369E}" presName="parentComposite" presStyleCnt="0"/>
      <dgm:spPr/>
    </dgm:pt>
    <dgm:pt modelId="{3628420C-6925-4F9B-AF9C-89E077427329}" type="pres">
      <dgm:prSet presAssocID="{607EDA76-0583-494B-883E-4781BF49369E}" presName="parent1" presStyleLbl="alignAccFollowNode1" presStyleIdx="0" presStyleCnt="4">
        <dgm:presLayoutVars>
          <dgm:chMax val="4"/>
        </dgm:presLayoutVars>
      </dgm:prSet>
      <dgm:spPr/>
    </dgm:pt>
    <dgm:pt modelId="{2883DFAD-C6EC-431B-B030-D1D93EF83198}" type="pres">
      <dgm:prSet presAssocID="{607EDA76-0583-494B-883E-4781BF49369E}" presName="parent2" presStyleLbl="alignAccFollowNode1" presStyleIdx="1" presStyleCnt="4">
        <dgm:presLayoutVars>
          <dgm:chMax val="4"/>
        </dgm:presLayoutVars>
      </dgm:prSet>
      <dgm:spPr/>
    </dgm:pt>
    <dgm:pt modelId="{0CAA4CC6-CFDB-40B8-999A-909E7E9DB0AC}" type="pres">
      <dgm:prSet presAssocID="{607EDA76-0583-494B-883E-4781BF49369E}" presName="childrenComposite" presStyleCnt="0"/>
      <dgm:spPr/>
    </dgm:pt>
    <dgm:pt modelId="{24478BC5-F442-4605-92DE-04CB0E7DD301}" type="pres">
      <dgm:prSet presAssocID="{607EDA76-0583-494B-883E-4781BF49369E}" presName="dummyMaxCanvas_ChildArea" presStyleCnt="0"/>
      <dgm:spPr/>
    </dgm:pt>
    <dgm:pt modelId="{1396C249-EFA1-4888-B286-D8D4CA092E5F}" type="pres">
      <dgm:prSet presAssocID="{607EDA76-0583-494B-883E-4781BF49369E}" presName="fulcrum" presStyleLbl="alignAccFollowNode1" presStyleIdx="2" presStyleCnt="4"/>
      <dgm:spPr/>
    </dgm:pt>
    <dgm:pt modelId="{ECAD800B-0A7C-4E81-889C-3385E1AA0D3C}" type="pres">
      <dgm:prSet presAssocID="{607EDA76-0583-494B-883E-4781BF49369E}" presName="balance_12" presStyleLbl="alignAccFollowNode1" presStyleIdx="3" presStyleCnt="4" custAng="20317682">
        <dgm:presLayoutVars>
          <dgm:bulletEnabled val="1"/>
        </dgm:presLayoutVars>
      </dgm:prSet>
      <dgm:spPr/>
    </dgm:pt>
    <dgm:pt modelId="{A00A49E0-7092-4AAE-BE0E-042BFCD4E528}" type="pres">
      <dgm:prSet presAssocID="{607EDA76-0583-494B-883E-4781BF49369E}" presName="right_12_1" presStyleLbl="node1" presStyleIdx="0" presStyleCnt="3" custAng="20245429" custScaleX="77525" custScaleY="51169" custLinFactNeighborX="-501" custLinFactNeighborY="-13175">
        <dgm:presLayoutVars>
          <dgm:bulletEnabled val="1"/>
        </dgm:presLayoutVars>
      </dgm:prSet>
      <dgm:spPr/>
    </dgm:pt>
    <dgm:pt modelId="{2A69B94D-FA3A-43FE-B6F8-90F55FF1765D}" type="pres">
      <dgm:prSet presAssocID="{607EDA76-0583-494B-883E-4781BF49369E}" presName="right_12_2" presStyleLbl="node1" presStyleIdx="1" presStyleCnt="3" custAng="20344420" custScaleX="79726" custScaleY="41714" custLinFactNeighborX="-16940" custLinFactNeighborY="45345">
        <dgm:presLayoutVars>
          <dgm:bulletEnabled val="1"/>
        </dgm:presLayoutVars>
      </dgm:prSet>
      <dgm:spPr/>
    </dgm:pt>
    <dgm:pt modelId="{ABD3F464-A620-4CFA-B2EA-CC1FBE3727EE}" type="pres">
      <dgm:prSet presAssocID="{607EDA76-0583-494B-883E-4781BF49369E}" presName="left_12_1" presStyleLbl="node1" presStyleIdx="2" presStyleCnt="3" custAng="20288752" custScaleX="118570" custScaleY="213057" custLinFactNeighborX="-25133" custLinFactNeighborY="-19207">
        <dgm:presLayoutVars>
          <dgm:bulletEnabled val="1"/>
        </dgm:presLayoutVars>
      </dgm:prSet>
      <dgm:spPr/>
    </dgm:pt>
  </dgm:ptLst>
  <dgm:cxnLst>
    <dgm:cxn modelId="{209EA91D-6608-4189-BCA4-FC3094938E02}" srcId="{238EFEC6-1193-4516-8093-425E657CBC5E}" destId="{A3521285-52B5-40C1-B86B-FD7B3491600F}" srcOrd="1" destOrd="0" parTransId="{22AF1470-F396-416E-AF38-541967A5C604}" sibTransId="{E6DA8CC7-2CEB-4087-BA2C-A906EC179CD1}"/>
    <dgm:cxn modelId="{2BE00A27-FFB3-47CA-90C7-BEAB3057EB94}" type="presOf" srcId="{238EFEC6-1193-4516-8093-425E657CBC5E}" destId="{2883DFAD-C6EC-431B-B030-D1D93EF83198}" srcOrd="0" destOrd="0" presId="urn:microsoft.com/office/officeart/2005/8/layout/balance1"/>
    <dgm:cxn modelId="{5C5D7F34-5B81-47D5-A349-86011E5A746B}" type="presOf" srcId="{607EDA76-0583-494B-883E-4781BF49369E}" destId="{19CADFA5-C4FE-4223-B772-3C84F57C108F}" srcOrd="0" destOrd="0" presId="urn:microsoft.com/office/officeart/2005/8/layout/balance1"/>
    <dgm:cxn modelId="{3BC62C63-0C64-4674-8D32-0DBA8190DB36}" srcId="{607EDA76-0583-494B-883E-4781BF49369E}" destId="{238EFEC6-1193-4516-8093-425E657CBC5E}" srcOrd="1" destOrd="0" parTransId="{23E4883F-C3ED-49D0-AC1A-333A210E0B45}" sibTransId="{0D112E2B-F450-4532-B8DC-F643363270AB}"/>
    <dgm:cxn modelId="{282F7C6A-8942-48DA-9AAB-9F752BB398B6}" srcId="{607EDA76-0583-494B-883E-4781BF49369E}" destId="{3B44BDCE-5311-404A-8731-7C5195B8EA95}" srcOrd="0" destOrd="0" parTransId="{6EF35378-E7BF-4AEC-B915-2C4B9477FCC6}" sibTransId="{837411A1-C397-4BF2-93BF-E4D1F81E6CB5}"/>
    <dgm:cxn modelId="{2B547D93-CB0C-4C8F-9907-C7F1C5C86190}" type="presOf" srcId="{7670E958-9A2E-41C1-A7B5-400EED4A96FD}" destId="{A00A49E0-7092-4AAE-BE0E-042BFCD4E528}" srcOrd="0" destOrd="0" presId="urn:microsoft.com/office/officeart/2005/8/layout/balance1"/>
    <dgm:cxn modelId="{84F282A4-8B13-4E50-ACB9-0FB9A9778F23}" type="presOf" srcId="{DB0AD561-2E6D-45FD-A318-2CE608586CC1}" destId="{ABD3F464-A620-4CFA-B2EA-CC1FBE3727EE}" srcOrd="0" destOrd="0" presId="urn:microsoft.com/office/officeart/2005/8/layout/balance1"/>
    <dgm:cxn modelId="{03C0B3BF-B5E6-4A86-8CD6-9C3006C10CED}" type="presOf" srcId="{3B44BDCE-5311-404A-8731-7C5195B8EA95}" destId="{3628420C-6925-4F9B-AF9C-89E077427329}" srcOrd="0" destOrd="0" presId="urn:microsoft.com/office/officeart/2005/8/layout/balance1"/>
    <dgm:cxn modelId="{AEA3D5FD-7C47-40BE-A115-44C14813A50B}" type="presOf" srcId="{A3521285-52B5-40C1-B86B-FD7B3491600F}" destId="{2A69B94D-FA3A-43FE-B6F8-90F55FF1765D}" srcOrd="0" destOrd="0" presId="urn:microsoft.com/office/officeart/2005/8/layout/balance1"/>
    <dgm:cxn modelId="{C12CEFFD-1610-49E2-B7F7-EA20F40722AC}" srcId="{238EFEC6-1193-4516-8093-425E657CBC5E}" destId="{7670E958-9A2E-41C1-A7B5-400EED4A96FD}" srcOrd="0" destOrd="0" parTransId="{922523CB-E543-437D-8F9F-909047EE0C2B}" sibTransId="{D4AE7BA7-6A59-49C6-92BD-DFA8B6A1F89B}"/>
    <dgm:cxn modelId="{21D059FF-BDCA-4514-8DD2-C7E88332F1A4}" srcId="{3B44BDCE-5311-404A-8731-7C5195B8EA95}" destId="{DB0AD561-2E6D-45FD-A318-2CE608586CC1}" srcOrd="0" destOrd="0" parTransId="{5C7BCFEF-C6EC-4BB0-9C8E-C42BE639926D}" sibTransId="{9837D0B1-84D7-460E-991B-D01908782766}"/>
    <dgm:cxn modelId="{E3D754FF-4ACC-4451-B3B0-6DF85516A712}" type="presParOf" srcId="{19CADFA5-C4FE-4223-B772-3C84F57C108F}" destId="{C240DDEA-C69B-4EDD-A458-F0FB21AFC7E5}" srcOrd="0" destOrd="0" presId="urn:microsoft.com/office/officeart/2005/8/layout/balance1"/>
    <dgm:cxn modelId="{802C0322-D6AE-410E-849A-18CDEDBCCF42}" type="presParOf" srcId="{19CADFA5-C4FE-4223-B772-3C84F57C108F}" destId="{CAFAA826-0B58-42C1-90DD-AEDD15C0F67F}" srcOrd="1" destOrd="0" presId="urn:microsoft.com/office/officeart/2005/8/layout/balance1"/>
    <dgm:cxn modelId="{6748E30A-82EB-416C-871E-73B6E2A49DAD}" type="presParOf" srcId="{CAFAA826-0B58-42C1-90DD-AEDD15C0F67F}" destId="{3628420C-6925-4F9B-AF9C-89E077427329}" srcOrd="0" destOrd="0" presId="urn:microsoft.com/office/officeart/2005/8/layout/balance1"/>
    <dgm:cxn modelId="{135F52B7-A020-44F1-8B14-07C12F0AD022}" type="presParOf" srcId="{CAFAA826-0B58-42C1-90DD-AEDD15C0F67F}" destId="{2883DFAD-C6EC-431B-B030-D1D93EF83198}" srcOrd="1" destOrd="0" presId="urn:microsoft.com/office/officeart/2005/8/layout/balance1"/>
    <dgm:cxn modelId="{E05D1A7A-8366-47C5-8B28-7B38E0381426}" type="presParOf" srcId="{19CADFA5-C4FE-4223-B772-3C84F57C108F}" destId="{0CAA4CC6-CFDB-40B8-999A-909E7E9DB0AC}" srcOrd="2" destOrd="0" presId="urn:microsoft.com/office/officeart/2005/8/layout/balance1"/>
    <dgm:cxn modelId="{5B0BBA62-BBD6-47E8-94D0-1E24E8222F44}" type="presParOf" srcId="{0CAA4CC6-CFDB-40B8-999A-909E7E9DB0AC}" destId="{24478BC5-F442-4605-92DE-04CB0E7DD301}" srcOrd="0" destOrd="0" presId="urn:microsoft.com/office/officeart/2005/8/layout/balance1"/>
    <dgm:cxn modelId="{37263E0A-34D4-4EF5-ABF7-5B17E5C8B775}" type="presParOf" srcId="{0CAA4CC6-CFDB-40B8-999A-909E7E9DB0AC}" destId="{1396C249-EFA1-4888-B286-D8D4CA092E5F}" srcOrd="1" destOrd="0" presId="urn:microsoft.com/office/officeart/2005/8/layout/balance1"/>
    <dgm:cxn modelId="{F8F7D8CA-D9D3-445F-94C7-F09E02A15657}" type="presParOf" srcId="{0CAA4CC6-CFDB-40B8-999A-909E7E9DB0AC}" destId="{ECAD800B-0A7C-4E81-889C-3385E1AA0D3C}" srcOrd="2" destOrd="0" presId="urn:microsoft.com/office/officeart/2005/8/layout/balance1"/>
    <dgm:cxn modelId="{91FA2AC9-2315-4DFE-97B5-5359FC8A21E7}" type="presParOf" srcId="{0CAA4CC6-CFDB-40B8-999A-909E7E9DB0AC}" destId="{A00A49E0-7092-4AAE-BE0E-042BFCD4E528}" srcOrd="3" destOrd="0" presId="urn:microsoft.com/office/officeart/2005/8/layout/balance1"/>
    <dgm:cxn modelId="{87E377DA-6C48-4799-9114-F9319B02218F}" type="presParOf" srcId="{0CAA4CC6-CFDB-40B8-999A-909E7E9DB0AC}" destId="{2A69B94D-FA3A-43FE-B6F8-90F55FF1765D}" srcOrd="4" destOrd="0" presId="urn:microsoft.com/office/officeart/2005/8/layout/balance1"/>
    <dgm:cxn modelId="{F1D11E41-6E83-4E21-8DDF-C782722E563A}" type="presParOf" srcId="{0CAA4CC6-CFDB-40B8-999A-909E7E9DB0AC}" destId="{ABD3F464-A620-4CFA-B2EA-CC1FBE3727EE}" srcOrd="5" destOrd="0" presId="urn:microsoft.com/office/officeart/2005/8/layout/balance1"/>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07EDA76-0583-494B-883E-4781BF49369E}"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n-US"/>
        </a:p>
      </dgm:t>
    </dgm:pt>
    <dgm:pt modelId="{3B44BDCE-5311-404A-8731-7C5195B8EA95}">
      <dgm:prSet phldrT="[Text]"/>
      <dgm:spPr/>
      <dgm:t>
        <a:bodyPr/>
        <a:lstStyle/>
        <a:p>
          <a:r>
            <a:rPr lang="en-US" dirty="0"/>
            <a:t>Reliability Risk</a:t>
          </a:r>
        </a:p>
      </dgm:t>
    </dgm:pt>
    <dgm:pt modelId="{6EF35378-E7BF-4AEC-B915-2C4B9477FCC6}" type="parTrans" cxnId="{282F7C6A-8942-48DA-9AAB-9F752BB398B6}">
      <dgm:prSet/>
      <dgm:spPr/>
      <dgm:t>
        <a:bodyPr/>
        <a:lstStyle/>
        <a:p>
          <a:endParaRPr lang="en-US"/>
        </a:p>
      </dgm:t>
    </dgm:pt>
    <dgm:pt modelId="{837411A1-C397-4BF2-93BF-E4D1F81E6CB5}" type="sibTrans" cxnId="{282F7C6A-8942-48DA-9AAB-9F752BB398B6}">
      <dgm:prSet/>
      <dgm:spPr/>
      <dgm:t>
        <a:bodyPr/>
        <a:lstStyle/>
        <a:p>
          <a:endParaRPr lang="en-US"/>
        </a:p>
      </dgm:t>
    </dgm:pt>
    <dgm:pt modelId="{DB0AD561-2E6D-45FD-A318-2CE608586CC1}">
      <dgm:prSet phldrT="[Text]" custT="1"/>
      <dgm:spPr/>
      <dgm:t>
        <a:bodyPr/>
        <a:lstStyle/>
        <a:p>
          <a:r>
            <a:rPr lang="en-US" sz="600" dirty="0"/>
            <a:t>Controlled EEA Load Shed</a:t>
          </a:r>
        </a:p>
      </dgm:t>
    </dgm:pt>
    <dgm:pt modelId="{5C7BCFEF-C6EC-4BB0-9C8E-C42BE639926D}" type="parTrans" cxnId="{21D059FF-BDCA-4514-8DD2-C7E88332F1A4}">
      <dgm:prSet/>
      <dgm:spPr/>
      <dgm:t>
        <a:bodyPr/>
        <a:lstStyle/>
        <a:p>
          <a:endParaRPr lang="en-US"/>
        </a:p>
      </dgm:t>
    </dgm:pt>
    <dgm:pt modelId="{9837D0B1-84D7-460E-991B-D01908782766}" type="sibTrans" cxnId="{21D059FF-BDCA-4514-8DD2-C7E88332F1A4}">
      <dgm:prSet/>
      <dgm:spPr/>
      <dgm:t>
        <a:bodyPr/>
        <a:lstStyle/>
        <a:p>
          <a:endParaRPr lang="en-US"/>
        </a:p>
      </dgm:t>
    </dgm:pt>
    <dgm:pt modelId="{3498740D-2DAE-4DEF-ACF4-B5FD10FCCC20}">
      <dgm:prSet phldrT="[Text]" custT="1"/>
      <dgm:spPr/>
      <dgm:t>
        <a:bodyPr/>
        <a:lstStyle/>
        <a:p>
          <a:r>
            <a:rPr lang="en-US" sz="700" dirty="0"/>
            <a:t>Uncontrolled Loss of ERCOT system</a:t>
          </a:r>
        </a:p>
      </dgm:t>
    </dgm:pt>
    <dgm:pt modelId="{E74F1256-DD11-46F7-B334-F060034358ED}" type="parTrans" cxnId="{2AD23D24-9CE4-4ED3-8591-6AF5F0C79AB0}">
      <dgm:prSet/>
      <dgm:spPr/>
      <dgm:t>
        <a:bodyPr/>
        <a:lstStyle/>
        <a:p>
          <a:endParaRPr lang="en-US"/>
        </a:p>
      </dgm:t>
    </dgm:pt>
    <dgm:pt modelId="{0FACEB37-349B-4B23-BA69-502291C4D998}" type="sibTrans" cxnId="{2AD23D24-9CE4-4ED3-8591-6AF5F0C79AB0}">
      <dgm:prSet/>
      <dgm:spPr/>
      <dgm:t>
        <a:bodyPr/>
        <a:lstStyle/>
        <a:p>
          <a:endParaRPr lang="en-US"/>
        </a:p>
      </dgm:t>
    </dgm:pt>
    <dgm:pt modelId="{238EFEC6-1193-4516-8093-425E657CBC5E}">
      <dgm:prSet phldrT="[Text]"/>
      <dgm:spPr/>
      <dgm:t>
        <a:bodyPr/>
        <a:lstStyle/>
        <a:p>
          <a:r>
            <a:rPr lang="en-US" dirty="0"/>
            <a:t>IBR Owners impact</a:t>
          </a:r>
        </a:p>
      </dgm:t>
    </dgm:pt>
    <dgm:pt modelId="{23E4883F-C3ED-49D0-AC1A-333A210E0B45}" type="parTrans" cxnId="{3BC62C63-0C64-4674-8D32-0DBA8190DB36}">
      <dgm:prSet/>
      <dgm:spPr/>
      <dgm:t>
        <a:bodyPr/>
        <a:lstStyle/>
        <a:p>
          <a:endParaRPr lang="en-US"/>
        </a:p>
      </dgm:t>
    </dgm:pt>
    <dgm:pt modelId="{0D112E2B-F450-4532-B8DC-F643363270AB}" type="sibTrans" cxnId="{3BC62C63-0C64-4674-8D32-0DBA8190DB36}">
      <dgm:prSet/>
      <dgm:spPr/>
      <dgm:t>
        <a:bodyPr/>
        <a:lstStyle/>
        <a:p>
          <a:endParaRPr lang="en-US"/>
        </a:p>
      </dgm:t>
    </dgm:pt>
    <dgm:pt modelId="{A3521285-52B5-40C1-B86B-FD7B3491600F}">
      <dgm:prSet phldrT="[Text]"/>
      <dgm:spPr/>
      <dgm:t>
        <a:bodyPr/>
        <a:lstStyle/>
        <a:p>
          <a:r>
            <a:rPr lang="en-US" dirty="0"/>
            <a:t>Insufficient Timelines &amp; Technical Infeasibility</a:t>
          </a:r>
        </a:p>
      </dgm:t>
    </dgm:pt>
    <dgm:pt modelId="{22AF1470-F396-416E-AF38-541967A5C604}" type="parTrans" cxnId="{209EA91D-6608-4189-BCA4-FC3094938E02}">
      <dgm:prSet/>
      <dgm:spPr/>
      <dgm:t>
        <a:bodyPr/>
        <a:lstStyle/>
        <a:p>
          <a:endParaRPr lang="en-US"/>
        </a:p>
      </dgm:t>
    </dgm:pt>
    <dgm:pt modelId="{E6DA8CC7-2CEB-4087-BA2C-A906EC179CD1}" type="sibTrans" cxnId="{209EA91D-6608-4189-BCA4-FC3094938E02}">
      <dgm:prSet/>
      <dgm:spPr/>
      <dgm:t>
        <a:bodyPr/>
        <a:lstStyle/>
        <a:p>
          <a:endParaRPr lang="en-US"/>
        </a:p>
      </dgm:t>
    </dgm:pt>
    <dgm:pt modelId="{A54E1B0E-586E-419E-8DCE-3A65F2CF6086}">
      <dgm:prSet phldrT="[Text]" custT="1"/>
      <dgm:spPr/>
      <dgm:t>
        <a:bodyPr/>
        <a:lstStyle/>
        <a:p>
          <a:r>
            <a:rPr lang="en-US" sz="700" dirty="0"/>
            <a:t>Mitigation Cost</a:t>
          </a:r>
        </a:p>
      </dgm:t>
    </dgm:pt>
    <dgm:pt modelId="{ABDDB59D-BEA2-41F4-956B-4F7F01818B3F}" type="parTrans" cxnId="{92E1D293-3743-44A6-A4F9-AA925A8535DC}">
      <dgm:prSet/>
      <dgm:spPr/>
      <dgm:t>
        <a:bodyPr/>
        <a:lstStyle/>
        <a:p>
          <a:endParaRPr lang="en-US"/>
        </a:p>
      </dgm:t>
    </dgm:pt>
    <dgm:pt modelId="{737313BB-30B1-48E3-ABC1-953C9330DC42}" type="sibTrans" cxnId="{92E1D293-3743-44A6-A4F9-AA925A8535DC}">
      <dgm:prSet/>
      <dgm:spPr/>
      <dgm:t>
        <a:bodyPr/>
        <a:lstStyle/>
        <a:p>
          <a:endParaRPr lang="en-US"/>
        </a:p>
      </dgm:t>
    </dgm:pt>
    <dgm:pt modelId="{719B6E1A-2FF8-4542-A858-D1C7A366D224}">
      <dgm:prSet phldrT="[Text]" custT="1"/>
      <dgm:spPr/>
      <dgm:t>
        <a:bodyPr/>
        <a:lstStyle/>
        <a:p>
          <a:r>
            <a:rPr lang="en-US" sz="600" dirty="0"/>
            <a:t>Operational &amp;Compliance Risk</a:t>
          </a:r>
        </a:p>
      </dgm:t>
    </dgm:pt>
    <dgm:pt modelId="{3E341225-16C6-425E-B5FD-01B18A5362C5}" type="parTrans" cxnId="{28722FBF-DBF6-402F-8C5C-9C70C804CE27}">
      <dgm:prSet/>
      <dgm:spPr/>
      <dgm:t>
        <a:bodyPr/>
        <a:lstStyle/>
        <a:p>
          <a:endParaRPr lang="en-US"/>
        </a:p>
      </dgm:t>
    </dgm:pt>
    <dgm:pt modelId="{7D07F9DD-B1D7-4E82-AC7F-411F9FA7B14E}" type="sibTrans" cxnId="{28722FBF-DBF6-402F-8C5C-9C70C804CE27}">
      <dgm:prSet/>
      <dgm:spPr/>
      <dgm:t>
        <a:bodyPr/>
        <a:lstStyle/>
        <a:p>
          <a:endParaRPr lang="en-US"/>
        </a:p>
      </dgm:t>
    </dgm:pt>
    <dgm:pt modelId="{9164AAE0-F781-4960-8BE9-E0EAE4E8AC9A}">
      <dgm:prSet phldrT="[Text]"/>
      <dgm:spPr/>
      <dgm:t>
        <a:bodyPr/>
        <a:lstStyle/>
        <a:p>
          <a:r>
            <a:rPr lang="en-US" dirty="0"/>
            <a:t>Potential Retirements</a:t>
          </a:r>
        </a:p>
      </dgm:t>
    </dgm:pt>
    <dgm:pt modelId="{4BCD5BCC-9182-447A-8B85-BDA6A734D237}" type="parTrans" cxnId="{FE648666-4602-45AA-95F8-2E6A1B5837BC}">
      <dgm:prSet/>
      <dgm:spPr/>
      <dgm:t>
        <a:bodyPr/>
        <a:lstStyle/>
        <a:p>
          <a:endParaRPr lang="en-US"/>
        </a:p>
      </dgm:t>
    </dgm:pt>
    <dgm:pt modelId="{8750FA82-EDA2-4957-BDD0-C3F9DBEAD454}" type="sibTrans" cxnId="{FE648666-4602-45AA-95F8-2E6A1B5837BC}">
      <dgm:prSet/>
      <dgm:spPr/>
      <dgm:t>
        <a:bodyPr/>
        <a:lstStyle/>
        <a:p>
          <a:endParaRPr lang="en-US"/>
        </a:p>
      </dgm:t>
    </dgm:pt>
    <dgm:pt modelId="{19CADFA5-C4FE-4223-B772-3C84F57C108F}" type="pres">
      <dgm:prSet presAssocID="{607EDA76-0583-494B-883E-4781BF49369E}" presName="outerComposite" presStyleCnt="0">
        <dgm:presLayoutVars>
          <dgm:chMax val="2"/>
          <dgm:animLvl val="lvl"/>
          <dgm:resizeHandles val="exact"/>
        </dgm:presLayoutVars>
      </dgm:prSet>
      <dgm:spPr/>
    </dgm:pt>
    <dgm:pt modelId="{C240DDEA-C69B-4EDD-A458-F0FB21AFC7E5}" type="pres">
      <dgm:prSet presAssocID="{607EDA76-0583-494B-883E-4781BF49369E}" presName="dummyMaxCanvas" presStyleCnt="0"/>
      <dgm:spPr/>
    </dgm:pt>
    <dgm:pt modelId="{CAFAA826-0B58-42C1-90DD-AEDD15C0F67F}" type="pres">
      <dgm:prSet presAssocID="{607EDA76-0583-494B-883E-4781BF49369E}" presName="parentComposite" presStyleCnt="0"/>
      <dgm:spPr/>
    </dgm:pt>
    <dgm:pt modelId="{3628420C-6925-4F9B-AF9C-89E077427329}" type="pres">
      <dgm:prSet presAssocID="{607EDA76-0583-494B-883E-4781BF49369E}" presName="parent1" presStyleLbl="alignAccFollowNode1" presStyleIdx="0" presStyleCnt="4" custLinFactNeighborX="11616" custLinFactNeighborY="-197">
        <dgm:presLayoutVars>
          <dgm:chMax val="4"/>
        </dgm:presLayoutVars>
      </dgm:prSet>
      <dgm:spPr/>
    </dgm:pt>
    <dgm:pt modelId="{2883DFAD-C6EC-431B-B030-D1D93EF83198}" type="pres">
      <dgm:prSet presAssocID="{607EDA76-0583-494B-883E-4781BF49369E}" presName="parent2" presStyleLbl="alignAccFollowNode1" presStyleIdx="1" presStyleCnt="4">
        <dgm:presLayoutVars>
          <dgm:chMax val="4"/>
        </dgm:presLayoutVars>
      </dgm:prSet>
      <dgm:spPr/>
    </dgm:pt>
    <dgm:pt modelId="{0CAA4CC6-CFDB-40B8-999A-909E7E9DB0AC}" type="pres">
      <dgm:prSet presAssocID="{607EDA76-0583-494B-883E-4781BF49369E}" presName="childrenComposite" presStyleCnt="0"/>
      <dgm:spPr/>
    </dgm:pt>
    <dgm:pt modelId="{24478BC5-F442-4605-92DE-04CB0E7DD301}" type="pres">
      <dgm:prSet presAssocID="{607EDA76-0583-494B-883E-4781BF49369E}" presName="dummyMaxCanvas_ChildArea" presStyleCnt="0"/>
      <dgm:spPr/>
    </dgm:pt>
    <dgm:pt modelId="{1396C249-EFA1-4888-B286-D8D4CA092E5F}" type="pres">
      <dgm:prSet presAssocID="{607EDA76-0583-494B-883E-4781BF49369E}" presName="fulcrum" presStyleLbl="alignAccFollowNode1" presStyleIdx="2" presStyleCnt="4" custLinFactNeighborX="-835" custLinFactNeighborY="-1768"/>
      <dgm:spPr/>
    </dgm:pt>
    <dgm:pt modelId="{B80CF106-A0CB-4E5A-8AFE-F632C37EED81}" type="pres">
      <dgm:prSet presAssocID="{607EDA76-0583-494B-883E-4781BF49369E}" presName="balance_24" presStyleLbl="alignAccFollowNode1" presStyleIdx="3" presStyleCnt="4" custAng="523">
        <dgm:presLayoutVars>
          <dgm:bulletEnabled val="1"/>
        </dgm:presLayoutVars>
      </dgm:prSet>
      <dgm:spPr/>
    </dgm:pt>
    <dgm:pt modelId="{60534CFC-5F63-4377-ADA0-30932FB7DC72}" type="pres">
      <dgm:prSet presAssocID="{607EDA76-0583-494B-883E-4781BF49369E}" presName="right_24_1" presStyleLbl="node1" presStyleIdx="0" presStyleCnt="6" custAng="36087" custScaleX="82551" custLinFactNeighborX="-2424" custLinFactNeighborY="6979">
        <dgm:presLayoutVars>
          <dgm:bulletEnabled val="1"/>
        </dgm:presLayoutVars>
      </dgm:prSet>
      <dgm:spPr/>
    </dgm:pt>
    <dgm:pt modelId="{F91D8875-7D1D-43B3-81FA-B01B3D5C3F49}" type="pres">
      <dgm:prSet presAssocID="{607EDA76-0583-494B-883E-4781BF49369E}" presName="right_24_2" presStyleLbl="node1" presStyleIdx="1" presStyleCnt="6" custAng="37408" custScaleX="81445" custScaleY="89817" custLinFactNeighborX="4269" custLinFactNeighborY="27151">
        <dgm:presLayoutVars>
          <dgm:bulletEnabled val="1"/>
        </dgm:presLayoutVars>
      </dgm:prSet>
      <dgm:spPr/>
    </dgm:pt>
    <dgm:pt modelId="{7969C072-6F1D-44F1-B2BD-2373A49D764C}" type="pres">
      <dgm:prSet presAssocID="{607EDA76-0583-494B-883E-4781BF49369E}" presName="right_24_3" presStyleLbl="node1" presStyleIdx="2" presStyleCnt="6" custAng="21559247" custScaleX="67231" custScaleY="50496" custLinFactNeighborX="10516" custLinFactNeighborY="54849">
        <dgm:presLayoutVars>
          <dgm:bulletEnabled val="1"/>
        </dgm:presLayoutVars>
      </dgm:prSet>
      <dgm:spPr/>
    </dgm:pt>
    <dgm:pt modelId="{4FFC1AF0-1167-4270-AD54-927E8D511F10}" type="pres">
      <dgm:prSet presAssocID="{607EDA76-0583-494B-883E-4781BF49369E}" presName="right_24_4" presStyleLbl="node1" presStyleIdx="3" presStyleCnt="6" custAng="14233" custScaleX="85234" custScaleY="68331" custLinFactNeighborX="5290" custLinFactNeighborY="93940">
        <dgm:presLayoutVars>
          <dgm:bulletEnabled val="1"/>
        </dgm:presLayoutVars>
      </dgm:prSet>
      <dgm:spPr/>
    </dgm:pt>
    <dgm:pt modelId="{A4F53928-E791-42ED-822B-1540D7F42B73}" type="pres">
      <dgm:prSet presAssocID="{607EDA76-0583-494B-883E-4781BF49369E}" presName="left_24_1" presStyleLbl="node1" presStyleIdx="4" presStyleCnt="6" custAng="29516" custScaleX="57429" custScaleY="70539" custLinFactY="-2983" custLinFactNeighborX="-4564" custLinFactNeighborY="-100000">
        <dgm:presLayoutVars>
          <dgm:bulletEnabled val="1"/>
        </dgm:presLayoutVars>
      </dgm:prSet>
      <dgm:spPr/>
    </dgm:pt>
    <dgm:pt modelId="{54870507-7CF1-41A7-8A3B-BC36F47AEEF8}" type="pres">
      <dgm:prSet presAssocID="{607EDA76-0583-494B-883E-4781BF49369E}" presName="left_24_2" presStyleLbl="node1" presStyleIdx="5" presStyleCnt="6" custAng="21578550" custScaleX="105533" custScaleY="138824" custLinFactNeighborX="-8636" custLinFactNeighborY="78816">
        <dgm:presLayoutVars>
          <dgm:bulletEnabled val="1"/>
        </dgm:presLayoutVars>
      </dgm:prSet>
      <dgm:spPr/>
    </dgm:pt>
  </dgm:ptLst>
  <dgm:cxnLst>
    <dgm:cxn modelId="{9EC91D02-D32C-4211-97D8-C24DD09F12DB}" type="presOf" srcId="{9164AAE0-F781-4960-8BE9-E0EAE4E8AC9A}" destId="{7969C072-6F1D-44F1-B2BD-2373A49D764C}" srcOrd="0" destOrd="0" presId="urn:microsoft.com/office/officeart/2005/8/layout/balance1"/>
    <dgm:cxn modelId="{209EA91D-6608-4189-BCA4-FC3094938E02}" srcId="{238EFEC6-1193-4516-8093-425E657CBC5E}" destId="{A3521285-52B5-40C1-B86B-FD7B3491600F}" srcOrd="3" destOrd="0" parTransId="{22AF1470-F396-416E-AF38-541967A5C604}" sibTransId="{E6DA8CC7-2CEB-4087-BA2C-A906EC179CD1}"/>
    <dgm:cxn modelId="{2AD23D24-9CE4-4ED3-8591-6AF5F0C79AB0}" srcId="{3B44BDCE-5311-404A-8731-7C5195B8EA95}" destId="{3498740D-2DAE-4DEF-ACF4-B5FD10FCCC20}" srcOrd="1" destOrd="0" parTransId="{E74F1256-DD11-46F7-B334-F060034358ED}" sibTransId="{0FACEB37-349B-4B23-BA69-502291C4D998}"/>
    <dgm:cxn modelId="{2BE00A27-FFB3-47CA-90C7-BEAB3057EB94}" type="presOf" srcId="{238EFEC6-1193-4516-8093-425E657CBC5E}" destId="{2883DFAD-C6EC-431B-B030-D1D93EF83198}" srcOrd="0" destOrd="0" presId="urn:microsoft.com/office/officeart/2005/8/layout/balance1"/>
    <dgm:cxn modelId="{5C5D7F34-5B81-47D5-A349-86011E5A746B}" type="presOf" srcId="{607EDA76-0583-494B-883E-4781BF49369E}" destId="{19CADFA5-C4FE-4223-B772-3C84F57C108F}" srcOrd="0" destOrd="0" presId="urn:microsoft.com/office/officeart/2005/8/layout/balance1"/>
    <dgm:cxn modelId="{2DC1E534-DE43-4BB4-9971-03281780E192}" type="presOf" srcId="{719B6E1A-2FF8-4542-A858-D1C7A366D224}" destId="{F91D8875-7D1D-43B3-81FA-B01B3D5C3F49}" srcOrd="0" destOrd="0" presId="urn:microsoft.com/office/officeart/2005/8/layout/balance1"/>
    <dgm:cxn modelId="{3BC62C63-0C64-4674-8D32-0DBA8190DB36}" srcId="{607EDA76-0583-494B-883E-4781BF49369E}" destId="{238EFEC6-1193-4516-8093-425E657CBC5E}" srcOrd="1" destOrd="0" parTransId="{23E4883F-C3ED-49D0-AC1A-333A210E0B45}" sibTransId="{0D112E2B-F450-4532-B8DC-F643363270AB}"/>
    <dgm:cxn modelId="{FE648666-4602-45AA-95F8-2E6A1B5837BC}" srcId="{238EFEC6-1193-4516-8093-425E657CBC5E}" destId="{9164AAE0-F781-4960-8BE9-E0EAE4E8AC9A}" srcOrd="2" destOrd="0" parTransId="{4BCD5BCC-9182-447A-8B85-BDA6A734D237}" sibTransId="{8750FA82-EDA2-4957-BDD0-C3F9DBEAD454}"/>
    <dgm:cxn modelId="{282F7C6A-8942-48DA-9AAB-9F752BB398B6}" srcId="{607EDA76-0583-494B-883E-4781BF49369E}" destId="{3B44BDCE-5311-404A-8731-7C5195B8EA95}" srcOrd="0" destOrd="0" parTransId="{6EF35378-E7BF-4AEC-B915-2C4B9477FCC6}" sibTransId="{837411A1-C397-4BF2-93BF-E4D1F81E6CB5}"/>
    <dgm:cxn modelId="{92E1D293-3743-44A6-A4F9-AA925A8535DC}" srcId="{238EFEC6-1193-4516-8093-425E657CBC5E}" destId="{A54E1B0E-586E-419E-8DCE-3A65F2CF6086}" srcOrd="0" destOrd="0" parTransId="{ABDDB59D-BEA2-41F4-956B-4F7F01818B3F}" sibTransId="{737313BB-30B1-48E3-ABC1-953C9330DC42}"/>
    <dgm:cxn modelId="{5F7914AE-838C-4D68-9827-060109CD0695}" type="presOf" srcId="{A54E1B0E-586E-419E-8DCE-3A65F2CF6086}" destId="{60534CFC-5F63-4377-ADA0-30932FB7DC72}" srcOrd="0" destOrd="0" presId="urn:microsoft.com/office/officeart/2005/8/layout/balance1"/>
    <dgm:cxn modelId="{28722FBF-DBF6-402F-8C5C-9C70C804CE27}" srcId="{238EFEC6-1193-4516-8093-425E657CBC5E}" destId="{719B6E1A-2FF8-4542-A858-D1C7A366D224}" srcOrd="1" destOrd="0" parTransId="{3E341225-16C6-425E-B5FD-01B18A5362C5}" sibTransId="{7D07F9DD-B1D7-4E82-AC7F-411F9FA7B14E}"/>
    <dgm:cxn modelId="{03C0B3BF-B5E6-4A86-8CD6-9C3006C10CED}" type="presOf" srcId="{3B44BDCE-5311-404A-8731-7C5195B8EA95}" destId="{3628420C-6925-4F9B-AF9C-89E077427329}" srcOrd="0" destOrd="0" presId="urn:microsoft.com/office/officeart/2005/8/layout/balance1"/>
    <dgm:cxn modelId="{2AF316C4-1D87-4471-A4D0-5CC6D19983B0}" type="presOf" srcId="{3498740D-2DAE-4DEF-ACF4-B5FD10FCCC20}" destId="{54870507-7CF1-41A7-8A3B-BC36F47AEEF8}" srcOrd="0" destOrd="0" presId="urn:microsoft.com/office/officeart/2005/8/layout/balance1"/>
    <dgm:cxn modelId="{2CA7C5C4-D477-414A-A901-2D20232F9006}" type="presOf" srcId="{A3521285-52B5-40C1-B86B-FD7B3491600F}" destId="{4FFC1AF0-1167-4270-AD54-927E8D511F10}" srcOrd="0" destOrd="0" presId="urn:microsoft.com/office/officeart/2005/8/layout/balance1"/>
    <dgm:cxn modelId="{51D44DCE-FD95-4E3C-B106-63D746799A16}" type="presOf" srcId="{DB0AD561-2E6D-45FD-A318-2CE608586CC1}" destId="{A4F53928-E791-42ED-822B-1540D7F42B73}" srcOrd="0" destOrd="0" presId="urn:microsoft.com/office/officeart/2005/8/layout/balance1"/>
    <dgm:cxn modelId="{21D059FF-BDCA-4514-8DD2-C7E88332F1A4}" srcId="{3B44BDCE-5311-404A-8731-7C5195B8EA95}" destId="{DB0AD561-2E6D-45FD-A318-2CE608586CC1}" srcOrd="0" destOrd="0" parTransId="{5C7BCFEF-C6EC-4BB0-9C8E-C42BE639926D}" sibTransId="{9837D0B1-84D7-460E-991B-D01908782766}"/>
    <dgm:cxn modelId="{E3D754FF-4ACC-4451-B3B0-6DF85516A712}" type="presParOf" srcId="{19CADFA5-C4FE-4223-B772-3C84F57C108F}" destId="{C240DDEA-C69B-4EDD-A458-F0FB21AFC7E5}" srcOrd="0" destOrd="0" presId="urn:microsoft.com/office/officeart/2005/8/layout/balance1"/>
    <dgm:cxn modelId="{802C0322-D6AE-410E-849A-18CDEDBCCF42}" type="presParOf" srcId="{19CADFA5-C4FE-4223-B772-3C84F57C108F}" destId="{CAFAA826-0B58-42C1-90DD-AEDD15C0F67F}" srcOrd="1" destOrd="0" presId="urn:microsoft.com/office/officeart/2005/8/layout/balance1"/>
    <dgm:cxn modelId="{6748E30A-82EB-416C-871E-73B6E2A49DAD}" type="presParOf" srcId="{CAFAA826-0B58-42C1-90DD-AEDD15C0F67F}" destId="{3628420C-6925-4F9B-AF9C-89E077427329}" srcOrd="0" destOrd="0" presId="urn:microsoft.com/office/officeart/2005/8/layout/balance1"/>
    <dgm:cxn modelId="{135F52B7-A020-44F1-8B14-07C12F0AD022}" type="presParOf" srcId="{CAFAA826-0B58-42C1-90DD-AEDD15C0F67F}" destId="{2883DFAD-C6EC-431B-B030-D1D93EF83198}" srcOrd="1" destOrd="0" presId="urn:microsoft.com/office/officeart/2005/8/layout/balance1"/>
    <dgm:cxn modelId="{E05D1A7A-8366-47C5-8B28-7B38E0381426}" type="presParOf" srcId="{19CADFA5-C4FE-4223-B772-3C84F57C108F}" destId="{0CAA4CC6-CFDB-40B8-999A-909E7E9DB0AC}" srcOrd="2" destOrd="0" presId="urn:microsoft.com/office/officeart/2005/8/layout/balance1"/>
    <dgm:cxn modelId="{5B0BBA62-BBD6-47E8-94D0-1E24E8222F44}" type="presParOf" srcId="{0CAA4CC6-CFDB-40B8-999A-909E7E9DB0AC}" destId="{24478BC5-F442-4605-92DE-04CB0E7DD301}" srcOrd="0" destOrd="0" presId="urn:microsoft.com/office/officeart/2005/8/layout/balance1"/>
    <dgm:cxn modelId="{37263E0A-34D4-4EF5-ABF7-5B17E5C8B775}" type="presParOf" srcId="{0CAA4CC6-CFDB-40B8-999A-909E7E9DB0AC}" destId="{1396C249-EFA1-4888-B286-D8D4CA092E5F}" srcOrd="1" destOrd="0" presId="urn:microsoft.com/office/officeart/2005/8/layout/balance1"/>
    <dgm:cxn modelId="{6690EAF4-F36C-4939-A1E8-0C3341091F43}" type="presParOf" srcId="{0CAA4CC6-CFDB-40B8-999A-909E7E9DB0AC}" destId="{B80CF106-A0CB-4E5A-8AFE-F632C37EED81}" srcOrd="2" destOrd="0" presId="urn:microsoft.com/office/officeart/2005/8/layout/balance1"/>
    <dgm:cxn modelId="{C988C2B8-8C5C-4779-A048-ADA184BA87CD}" type="presParOf" srcId="{0CAA4CC6-CFDB-40B8-999A-909E7E9DB0AC}" destId="{60534CFC-5F63-4377-ADA0-30932FB7DC72}" srcOrd="3" destOrd="0" presId="urn:microsoft.com/office/officeart/2005/8/layout/balance1"/>
    <dgm:cxn modelId="{75BB49C9-FFE3-4EE1-9FAD-118894727429}" type="presParOf" srcId="{0CAA4CC6-CFDB-40B8-999A-909E7E9DB0AC}" destId="{F91D8875-7D1D-43B3-81FA-B01B3D5C3F49}" srcOrd="4" destOrd="0" presId="urn:microsoft.com/office/officeart/2005/8/layout/balance1"/>
    <dgm:cxn modelId="{8F94B9E4-31DD-44EB-BA36-0EC207127970}" type="presParOf" srcId="{0CAA4CC6-CFDB-40B8-999A-909E7E9DB0AC}" destId="{7969C072-6F1D-44F1-B2BD-2373A49D764C}" srcOrd="5" destOrd="0" presId="urn:microsoft.com/office/officeart/2005/8/layout/balance1"/>
    <dgm:cxn modelId="{D3EEC274-8415-449A-9FD8-6B2909EAA1FF}" type="presParOf" srcId="{0CAA4CC6-CFDB-40B8-999A-909E7E9DB0AC}" destId="{4FFC1AF0-1167-4270-AD54-927E8D511F10}" srcOrd="6" destOrd="0" presId="urn:microsoft.com/office/officeart/2005/8/layout/balance1"/>
    <dgm:cxn modelId="{A21CC969-1244-4176-8BFB-A59A4338326A}" type="presParOf" srcId="{0CAA4CC6-CFDB-40B8-999A-909E7E9DB0AC}" destId="{A4F53928-E791-42ED-822B-1540D7F42B73}" srcOrd="7" destOrd="0" presId="urn:microsoft.com/office/officeart/2005/8/layout/balance1"/>
    <dgm:cxn modelId="{78311E2A-4728-4BFE-84C7-43A6FE672A5F}" type="presParOf" srcId="{0CAA4CC6-CFDB-40B8-999A-909E7E9DB0AC}" destId="{54870507-7CF1-41A7-8A3B-BC36F47AEEF8}" srcOrd="8" destOrd="0" presId="urn:microsoft.com/office/officeart/2005/8/layout/balance1"/>
  </dgm:cxnLst>
  <dgm:bg/>
  <dgm:whole/>
  <dgm:extLst>
    <a:ext uri="http://schemas.microsoft.com/office/drawing/2008/diagram">
      <dsp:dataModelExt xmlns:dsp="http://schemas.microsoft.com/office/drawing/2008/diagram" relId="rId2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07EDA76-0583-494B-883E-4781BF49369E}"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n-US"/>
        </a:p>
      </dgm:t>
    </dgm:pt>
    <dgm:pt modelId="{3B44BDCE-5311-404A-8731-7C5195B8EA95}">
      <dgm:prSet phldrT="[Text]"/>
      <dgm:spPr/>
      <dgm:t>
        <a:bodyPr/>
        <a:lstStyle/>
        <a:p>
          <a:r>
            <a:rPr lang="en-US" dirty="0"/>
            <a:t>Reliability Risk</a:t>
          </a:r>
        </a:p>
      </dgm:t>
    </dgm:pt>
    <dgm:pt modelId="{6EF35378-E7BF-4AEC-B915-2C4B9477FCC6}" type="parTrans" cxnId="{282F7C6A-8942-48DA-9AAB-9F752BB398B6}">
      <dgm:prSet/>
      <dgm:spPr/>
      <dgm:t>
        <a:bodyPr/>
        <a:lstStyle/>
        <a:p>
          <a:endParaRPr lang="en-US"/>
        </a:p>
      </dgm:t>
    </dgm:pt>
    <dgm:pt modelId="{837411A1-C397-4BF2-93BF-E4D1F81E6CB5}" type="sibTrans" cxnId="{282F7C6A-8942-48DA-9AAB-9F752BB398B6}">
      <dgm:prSet/>
      <dgm:spPr/>
      <dgm:t>
        <a:bodyPr/>
        <a:lstStyle/>
        <a:p>
          <a:endParaRPr lang="en-US"/>
        </a:p>
      </dgm:t>
    </dgm:pt>
    <dgm:pt modelId="{DB0AD561-2E6D-45FD-A318-2CE608586CC1}">
      <dgm:prSet phldrT="[Text]" custT="1"/>
      <dgm:spPr/>
      <dgm:t>
        <a:bodyPr/>
        <a:lstStyle/>
        <a:p>
          <a:r>
            <a:rPr lang="en-US" sz="700" dirty="0"/>
            <a:t>Uncontrolled loss of ERCOT system</a:t>
          </a:r>
        </a:p>
      </dgm:t>
    </dgm:pt>
    <dgm:pt modelId="{5C7BCFEF-C6EC-4BB0-9C8E-C42BE639926D}" type="parTrans" cxnId="{21D059FF-BDCA-4514-8DD2-C7E88332F1A4}">
      <dgm:prSet/>
      <dgm:spPr/>
      <dgm:t>
        <a:bodyPr/>
        <a:lstStyle/>
        <a:p>
          <a:endParaRPr lang="en-US"/>
        </a:p>
      </dgm:t>
    </dgm:pt>
    <dgm:pt modelId="{9837D0B1-84D7-460E-991B-D01908782766}" type="sibTrans" cxnId="{21D059FF-BDCA-4514-8DD2-C7E88332F1A4}">
      <dgm:prSet/>
      <dgm:spPr/>
      <dgm:t>
        <a:bodyPr/>
        <a:lstStyle/>
        <a:p>
          <a:endParaRPr lang="en-US"/>
        </a:p>
      </dgm:t>
    </dgm:pt>
    <dgm:pt modelId="{238EFEC6-1193-4516-8093-425E657CBC5E}">
      <dgm:prSet phldrT="[Text]"/>
      <dgm:spPr/>
      <dgm:t>
        <a:bodyPr/>
        <a:lstStyle/>
        <a:p>
          <a:r>
            <a:rPr lang="en-US" dirty="0"/>
            <a:t>IBR Owners impact</a:t>
          </a:r>
        </a:p>
      </dgm:t>
    </dgm:pt>
    <dgm:pt modelId="{23E4883F-C3ED-49D0-AC1A-333A210E0B45}" type="parTrans" cxnId="{3BC62C63-0C64-4674-8D32-0DBA8190DB36}">
      <dgm:prSet/>
      <dgm:spPr/>
      <dgm:t>
        <a:bodyPr/>
        <a:lstStyle/>
        <a:p>
          <a:endParaRPr lang="en-US"/>
        </a:p>
      </dgm:t>
    </dgm:pt>
    <dgm:pt modelId="{0D112E2B-F450-4532-B8DC-F643363270AB}" type="sibTrans" cxnId="{3BC62C63-0C64-4674-8D32-0DBA8190DB36}">
      <dgm:prSet/>
      <dgm:spPr/>
      <dgm:t>
        <a:bodyPr/>
        <a:lstStyle/>
        <a:p>
          <a:endParaRPr lang="en-US"/>
        </a:p>
      </dgm:t>
    </dgm:pt>
    <dgm:pt modelId="{7670E958-9A2E-41C1-A7B5-400EED4A96FD}">
      <dgm:prSet phldrT="[Text]"/>
      <dgm:spPr/>
      <dgm:t>
        <a:bodyPr/>
        <a:lstStyle/>
        <a:p>
          <a:r>
            <a:rPr lang="en-US" dirty="0"/>
            <a:t>Mitigation Cost</a:t>
          </a:r>
        </a:p>
      </dgm:t>
    </dgm:pt>
    <dgm:pt modelId="{922523CB-E543-437D-8F9F-909047EE0C2B}" type="parTrans" cxnId="{C12CEFFD-1610-49E2-B7F7-EA20F40722AC}">
      <dgm:prSet/>
      <dgm:spPr/>
      <dgm:t>
        <a:bodyPr/>
        <a:lstStyle/>
        <a:p>
          <a:endParaRPr lang="en-US"/>
        </a:p>
      </dgm:t>
    </dgm:pt>
    <dgm:pt modelId="{D4AE7BA7-6A59-49C6-92BD-DFA8B6A1F89B}" type="sibTrans" cxnId="{C12CEFFD-1610-49E2-B7F7-EA20F40722AC}">
      <dgm:prSet/>
      <dgm:spPr/>
      <dgm:t>
        <a:bodyPr/>
        <a:lstStyle/>
        <a:p>
          <a:endParaRPr lang="en-US"/>
        </a:p>
      </dgm:t>
    </dgm:pt>
    <dgm:pt modelId="{A3521285-52B5-40C1-B86B-FD7B3491600F}">
      <dgm:prSet phldrT="[Text]"/>
      <dgm:spPr/>
      <dgm:t>
        <a:bodyPr/>
        <a:lstStyle/>
        <a:p>
          <a:r>
            <a:rPr lang="en-US" dirty="0"/>
            <a:t>Event Analysis workload</a:t>
          </a:r>
        </a:p>
      </dgm:t>
    </dgm:pt>
    <dgm:pt modelId="{22AF1470-F396-416E-AF38-541967A5C604}" type="parTrans" cxnId="{209EA91D-6608-4189-BCA4-FC3094938E02}">
      <dgm:prSet/>
      <dgm:spPr/>
      <dgm:t>
        <a:bodyPr/>
        <a:lstStyle/>
        <a:p>
          <a:endParaRPr lang="en-US"/>
        </a:p>
      </dgm:t>
    </dgm:pt>
    <dgm:pt modelId="{E6DA8CC7-2CEB-4087-BA2C-A906EC179CD1}" type="sibTrans" cxnId="{209EA91D-6608-4189-BCA4-FC3094938E02}">
      <dgm:prSet/>
      <dgm:spPr/>
      <dgm:t>
        <a:bodyPr/>
        <a:lstStyle/>
        <a:p>
          <a:endParaRPr lang="en-US"/>
        </a:p>
      </dgm:t>
    </dgm:pt>
    <dgm:pt modelId="{057096AC-D27A-440E-88CB-A7BFCF462D06}">
      <dgm:prSet phldrT="[Text]"/>
      <dgm:spPr/>
      <dgm:t>
        <a:bodyPr/>
        <a:lstStyle/>
        <a:p>
          <a:r>
            <a:rPr lang="en-US" dirty="0"/>
            <a:t>Compliance Risk</a:t>
          </a:r>
        </a:p>
      </dgm:t>
    </dgm:pt>
    <dgm:pt modelId="{26F087AA-4FD3-489A-AA19-34B3559D1B63}" type="parTrans" cxnId="{F0863D21-B425-4991-B434-69AFBB0B73F5}">
      <dgm:prSet/>
      <dgm:spPr/>
      <dgm:t>
        <a:bodyPr/>
        <a:lstStyle/>
        <a:p>
          <a:endParaRPr lang="en-US"/>
        </a:p>
      </dgm:t>
    </dgm:pt>
    <dgm:pt modelId="{068779B4-B7C4-4941-A50D-81EFFB749A43}" type="sibTrans" cxnId="{F0863D21-B425-4991-B434-69AFBB0B73F5}">
      <dgm:prSet/>
      <dgm:spPr/>
      <dgm:t>
        <a:bodyPr/>
        <a:lstStyle/>
        <a:p>
          <a:endParaRPr lang="en-US"/>
        </a:p>
      </dgm:t>
    </dgm:pt>
    <dgm:pt modelId="{19CADFA5-C4FE-4223-B772-3C84F57C108F}" type="pres">
      <dgm:prSet presAssocID="{607EDA76-0583-494B-883E-4781BF49369E}" presName="outerComposite" presStyleCnt="0">
        <dgm:presLayoutVars>
          <dgm:chMax val="2"/>
          <dgm:animLvl val="lvl"/>
          <dgm:resizeHandles val="exact"/>
        </dgm:presLayoutVars>
      </dgm:prSet>
      <dgm:spPr/>
    </dgm:pt>
    <dgm:pt modelId="{C240DDEA-C69B-4EDD-A458-F0FB21AFC7E5}" type="pres">
      <dgm:prSet presAssocID="{607EDA76-0583-494B-883E-4781BF49369E}" presName="dummyMaxCanvas" presStyleCnt="0"/>
      <dgm:spPr/>
    </dgm:pt>
    <dgm:pt modelId="{CAFAA826-0B58-42C1-90DD-AEDD15C0F67F}" type="pres">
      <dgm:prSet presAssocID="{607EDA76-0583-494B-883E-4781BF49369E}" presName="parentComposite" presStyleCnt="0"/>
      <dgm:spPr/>
    </dgm:pt>
    <dgm:pt modelId="{3628420C-6925-4F9B-AF9C-89E077427329}" type="pres">
      <dgm:prSet presAssocID="{607EDA76-0583-494B-883E-4781BF49369E}" presName="parent1" presStyleLbl="alignAccFollowNode1" presStyleIdx="0" presStyleCnt="4">
        <dgm:presLayoutVars>
          <dgm:chMax val="4"/>
        </dgm:presLayoutVars>
      </dgm:prSet>
      <dgm:spPr/>
    </dgm:pt>
    <dgm:pt modelId="{2883DFAD-C6EC-431B-B030-D1D93EF83198}" type="pres">
      <dgm:prSet presAssocID="{607EDA76-0583-494B-883E-4781BF49369E}" presName="parent2" presStyleLbl="alignAccFollowNode1" presStyleIdx="1" presStyleCnt="4">
        <dgm:presLayoutVars>
          <dgm:chMax val="4"/>
        </dgm:presLayoutVars>
      </dgm:prSet>
      <dgm:spPr/>
    </dgm:pt>
    <dgm:pt modelId="{0CAA4CC6-CFDB-40B8-999A-909E7E9DB0AC}" type="pres">
      <dgm:prSet presAssocID="{607EDA76-0583-494B-883E-4781BF49369E}" presName="childrenComposite" presStyleCnt="0"/>
      <dgm:spPr/>
    </dgm:pt>
    <dgm:pt modelId="{24478BC5-F442-4605-92DE-04CB0E7DD301}" type="pres">
      <dgm:prSet presAssocID="{607EDA76-0583-494B-883E-4781BF49369E}" presName="dummyMaxCanvas_ChildArea" presStyleCnt="0"/>
      <dgm:spPr/>
    </dgm:pt>
    <dgm:pt modelId="{1396C249-EFA1-4888-B286-D8D4CA092E5F}" type="pres">
      <dgm:prSet presAssocID="{607EDA76-0583-494B-883E-4781BF49369E}" presName="fulcrum" presStyleLbl="alignAccFollowNode1" presStyleIdx="2" presStyleCnt="4"/>
      <dgm:spPr>
        <a:solidFill>
          <a:schemeClr val="bg1">
            <a:lumMod val="75000"/>
            <a:alpha val="90000"/>
          </a:schemeClr>
        </a:solidFill>
      </dgm:spPr>
    </dgm:pt>
    <dgm:pt modelId="{E7CE1109-3529-4567-892C-3A97298C4688}" type="pres">
      <dgm:prSet presAssocID="{607EDA76-0583-494B-883E-4781BF49369E}" presName="balance_13" presStyleLbl="alignAccFollowNode1" presStyleIdx="3" presStyleCnt="4" custAng="20394538">
        <dgm:presLayoutVars>
          <dgm:bulletEnabled val="1"/>
        </dgm:presLayoutVars>
      </dgm:prSet>
      <dgm:spPr>
        <a:solidFill>
          <a:schemeClr val="bg1">
            <a:lumMod val="75000"/>
            <a:alpha val="90000"/>
          </a:schemeClr>
        </a:solidFill>
      </dgm:spPr>
    </dgm:pt>
    <dgm:pt modelId="{352F2DCD-11B9-4E36-979A-EC09FE7A2EF7}" type="pres">
      <dgm:prSet presAssocID="{607EDA76-0583-494B-883E-4781BF49369E}" presName="right_13_1" presStyleLbl="node1" presStyleIdx="0" presStyleCnt="4" custAng="20565330" custScaleX="81649" custScaleY="74333" custLinFactNeighborX="-22588" custLinFactNeighborY="-32475">
        <dgm:presLayoutVars>
          <dgm:bulletEnabled val="1"/>
        </dgm:presLayoutVars>
      </dgm:prSet>
      <dgm:spPr/>
    </dgm:pt>
    <dgm:pt modelId="{2E95D3D0-70CC-43FD-9561-7F44AD9B9A63}" type="pres">
      <dgm:prSet presAssocID="{607EDA76-0583-494B-883E-4781BF49369E}" presName="right_13_2" presStyleLbl="node1" presStyleIdx="1" presStyleCnt="4" custAng="20601187" custScaleX="81957" custScaleY="90767" custLinFactNeighborX="-20580" custLinFactNeighborY="-2171">
        <dgm:presLayoutVars>
          <dgm:bulletEnabled val="1"/>
        </dgm:presLayoutVars>
      </dgm:prSet>
      <dgm:spPr/>
    </dgm:pt>
    <dgm:pt modelId="{A22857D2-81B5-422A-99FC-11EA063CAE72}" type="pres">
      <dgm:prSet presAssocID="{607EDA76-0583-494B-883E-4781BF49369E}" presName="right_13_3" presStyleLbl="node1" presStyleIdx="2" presStyleCnt="4" custAng="20616147" custScaleX="79726" custScaleY="41714" custLinFactNeighborX="-12159" custLinFactNeighborY="46974">
        <dgm:presLayoutVars>
          <dgm:bulletEnabled val="1"/>
        </dgm:presLayoutVars>
      </dgm:prSet>
      <dgm:spPr/>
    </dgm:pt>
    <dgm:pt modelId="{26C82C21-07F1-4772-9402-B3106A809E36}" type="pres">
      <dgm:prSet presAssocID="{607EDA76-0583-494B-883E-4781BF49369E}" presName="left_13_1" presStyleLbl="node1" presStyleIdx="3" presStyleCnt="4" custAng="20536886" custScaleX="126965" custScaleY="283411" custLinFactNeighborX="-18422" custLinFactNeighborY="-43347">
        <dgm:presLayoutVars>
          <dgm:bulletEnabled val="1"/>
        </dgm:presLayoutVars>
      </dgm:prSet>
      <dgm:spPr/>
    </dgm:pt>
  </dgm:ptLst>
  <dgm:cxnLst>
    <dgm:cxn modelId="{209EA91D-6608-4189-BCA4-FC3094938E02}" srcId="{238EFEC6-1193-4516-8093-425E657CBC5E}" destId="{A3521285-52B5-40C1-B86B-FD7B3491600F}" srcOrd="1" destOrd="0" parTransId="{22AF1470-F396-416E-AF38-541967A5C604}" sibTransId="{E6DA8CC7-2CEB-4087-BA2C-A906EC179CD1}"/>
    <dgm:cxn modelId="{F0863D21-B425-4991-B434-69AFBB0B73F5}" srcId="{238EFEC6-1193-4516-8093-425E657CBC5E}" destId="{057096AC-D27A-440E-88CB-A7BFCF462D06}" srcOrd="2" destOrd="0" parTransId="{26F087AA-4FD3-489A-AA19-34B3559D1B63}" sibTransId="{068779B4-B7C4-4941-A50D-81EFFB749A43}"/>
    <dgm:cxn modelId="{2BE00A27-FFB3-47CA-90C7-BEAB3057EB94}" type="presOf" srcId="{238EFEC6-1193-4516-8093-425E657CBC5E}" destId="{2883DFAD-C6EC-431B-B030-D1D93EF83198}" srcOrd="0" destOrd="0" presId="urn:microsoft.com/office/officeart/2005/8/layout/balance1"/>
    <dgm:cxn modelId="{5C5D7F34-5B81-47D5-A349-86011E5A746B}" type="presOf" srcId="{607EDA76-0583-494B-883E-4781BF49369E}" destId="{19CADFA5-C4FE-4223-B772-3C84F57C108F}" srcOrd="0" destOrd="0" presId="urn:microsoft.com/office/officeart/2005/8/layout/balance1"/>
    <dgm:cxn modelId="{3BC62C63-0C64-4674-8D32-0DBA8190DB36}" srcId="{607EDA76-0583-494B-883E-4781BF49369E}" destId="{238EFEC6-1193-4516-8093-425E657CBC5E}" srcOrd="1" destOrd="0" parTransId="{23E4883F-C3ED-49D0-AC1A-333A210E0B45}" sibTransId="{0D112E2B-F450-4532-B8DC-F643363270AB}"/>
    <dgm:cxn modelId="{959B274A-5959-4DFF-9EF8-6681A83267EF}" type="presOf" srcId="{057096AC-D27A-440E-88CB-A7BFCF462D06}" destId="{A22857D2-81B5-422A-99FC-11EA063CAE72}" srcOrd="0" destOrd="0" presId="urn:microsoft.com/office/officeart/2005/8/layout/balance1"/>
    <dgm:cxn modelId="{282F7C6A-8942-48DA-9AAB-9F752BB398B6}" srcId="{607EDA76-0583-494B-883E-4781BF49369E}" destId="{3B44BDCE-5311-404A-8731-7C5195B8EA95}" srcOrd="0" destOrd="0" parTransId="{6EF35378-E7BF-4AEC-B915-2C4B9477FCC6}" sibTransId="{837411A1-C397-4BF2-93BF-E4D1F81E6CB5}"/>
    <dgm:cxn modelId="{89FAE691-91A2-4B05-9618-A3BA796D2C85}" type="presOf" srcId="{A3521285-52B5-40C1-B86B-FD7B3491600F}" destId="{2E95D3D0-70CC-43FD-9561-7F44AD9B9A63}" srcOrd="0" destOrd="0" presId="urn:microsoft.com/office/officeart/2005/8/layout/balance1"/>
    <dgm:cxn modelId="{03C0B3BF-B5E6-4A86-8CD6-9C3006C10CED}" type="presOf" srcId="{3B44BDCE-5311-404A-8731-7C5195B8EA95}" destId="{3628420C-6925-4F9B-AF9C-89E077427329}" srcOrd="0" destOrd="0" presId="urn:microsoft.com/office/officeart/2005/8/layout/balance1"/>
    <dgm:cxn modelId="{15860CF3-A985-4E61-9BBF-AAEF6CCDC101}" type="presOf" srcId="{7670E958-9A2E-41C1-A7B5-400EED4A96FD}" destId="{352F2DCD-11B9-4E36-979A-EC09FE7A2EF7}" srcOrd="0" destOrd="0" presId="urn:microsoft.com/office/officeart/2005/8/layout/balance1"/>
    <dgm:cxn modelId="{04F99DFD-0BA2-4E05-83C2-4A6565E3CAAD}" type="presOf" srcId="{DB0AD561-2E6D-45FD-A318-2CE608586CC1}" destId="{26C82C21-07F1-4772-9402-B3106A809E36}" srcOrd="0" destOrd="0" presId="urn:microsoft.com/office/officeart/2005/8/layout/balance1"/>
    <dgm:cxn modelId="{C12CEFFD-1610-49E2-B7F7-EA20F40722AC}" srcId="{238EFEC6-1193-4516-8093-425E657CBC5E}" destId="{7670E958-9A2E-41C1-A7B5-400EED4A96FD}" srcOrd="0" destOrd="0" parTransId="{922523CB-E543-437D-8F9F-909047EE0C2B}" sibTransId="{D4AE7BA7-6A59-49C6-92BD-DFA8B6A1F89B}"/>
    <dgm:cxn modelId="{21D059FF-BDCA-4514-8DD2-C7E88332F1A4}" srcId="{3B44BDCE-5311-404A-8731-7C5195B8EA95}" destId="{DB0AD561-2E6D-45FD-A318-2CE608586CC1}" srcOrd="0" destOrd="0" parTransId="{5C7BCFEF-C6EC-4BB0-9C8E-C42BE639926D}" sibTransId="{9837D0B1-84D7-460E-991B-D01908782766}"/>
    <dgm:cxn modelId="{E3D754FF-4ACC-4451-B3B0-6DF85516A712}" type="presParOf" srcId="{19CADFA5-C4FE-4223-B772-3C84F57C108F}" destId="{C240DDEA-C69B-4EDD-A458-F0FB21AFC7E5}" srcOrd="0" destOrd="0" presId="urn:microsoft.com/office/officeart/2005/8/layout/balance1"/>
    <dgm:cxn modelId="{802C0322-D6AE-410E-849A-18CDEDBCCF42}" type="presParOf" srcId="{19CADFA5-C4FE-4223-B772-3C84F57C108F}" destId="{CAFAA826-0B58-42C1-90DD-AEDD15C0F67F}" srcOrd="1" destOrd="0" presId="urn:microsoft.com/office/officeart/2005/8/layout/balance1"/>
    <dgm:cxn modelId="{6748E30A-82EB-416C-871E-73B6E2A49DAD}" type="presParOf" srcId="{CAFAA826-0B58-42C1-90DD-AEDD15C0F67F}" destId="{3628420C-6925-4F9B-AF9C-89E077427329}" srcOrd="0" destOrd="0" presId="urn:microsoft.com/office/officeart/2005/8/layout/balance1"/>
    <dgm:cxn modelId="{135F52B7-A020-44F1-8B14-07C12F0AD022}" type="presParOf" srcId="{CAFAA826-0B58-42C1-90DD-AEDD15C0F67F}" destId="{2883DFAD-C6EC-431B-B030-D1D93EF83198}" srcOrd="1" destOrd="0" presId="urn:microsoft.com/office/officeart/2005/8/layout/balance1"/>
    <dgm:cxn modelId="{E05D1A7A-8366-47C5-8B28-7B38E0381426}" type="presParOf" srcId="{19CADFA5-C4FE-4223-B772-3C84F57C108F}" destId="{0CAA4CC6-CFDB-40B8-999A-909E7E9DB0AC}" srcOrd="2" destOrd="0" presId="urn:microsoft.com/office/officeart/2005/8/layout/balance1"/>
    <dgm:cxn modelId="{5B0BBA62-BBD6-47E8-94D0-1E24E8222F44}" type="presParOf" srcId="{0CAA4CC6-CFDB-40B8-999A-909E7E9DB0AC}" destId="{24478BC5-F442-4605-92DE-04CB0E7DD301}" srcOrd="0" destOrd="0" presId="urn:microsoft.com/office/officeart/2005/8/layout/balance1"/>
    <dgm:cxn modelId="{37263E0A-34D4-4EF5-ABF7-5B17E5C8B775}" type="presParOf" srcId="{0CAA4CC6-CFDB-40B8-999A-909E7E9DB0AC}" destId="{1396C249-EFA1-4888-B286-D8D4CA092E5F}" srcOrd="1" destOrd="0" presId="urn:microsoft.com/office/officeart/2005/8/layout/balance1"/>
    <dgm:cxn modelId="{FD92B97D-F690-4E87-9C98-B8C811EFF6F3}" type="presParOf" srcId="{0CAA4CC6-CFDB-40B8-999A-909E7E9DB0AC}" destId="{E7CE1109-3529-4567-892C-3A97298C4688}" srcOrd="2" destOrd="0" presId="urn:microsoft.com/office/officeart/2005/8/layout/balance1"/>
    <dgm:cxn modelId="{A8D703FD-B598-4D41-9BE5-544DAD4E31FB}" type="presParOf" srcId="{0CAA4CC6-CFDB-40B8-999A-909E7E9DB0AC}" destId="{352F2DCD-11B9-4E36-979A-EC09FE7A2EF7}" srcOrd="3" destOrd="0" presId="urn:microsoft.com/office/officeart/2005/8/layout/balance1"/>
    <dgm:cxn modelId="{626A23E5-AD1A-417C-886A-728A14790DD8}" type="presParOf" srcId="{0CAA4CC6-CFDB-40B8-999A-909E7E9DB0AC}" destId="{2E95D3D0-70CC-43FD-9561-7F44AD9B9A63}" srcOrd="4" destOrd="0" presId="urn:microsoft.com/office/officeart/2005/8/layout/balance1"/>
    <dgm:cxn modelId="{F13BCE6B-160F-410E-93F7-01BB8811A2D3}" type="presParOf" srcId="{0CAA4CC6-CFDB-40B8-999A-909E7E9DB0AC}" destId="{A22857D2-81B5-422A-99FC-11EA063CAE72}" srcOrd="5" destOrd="0" presId="urn:microsoft.com/office/officeart/2005/8/layout/balance1"/>
    <dgm:cxn modelId="{F8A0CD5C-1052-4601-9893-4E42C1E22E18}" type="presParOf" srcId="{0CAA4CC6-CFDB-40B8-999A-909E7E9DB0AC}" destId="{26C82C21-07F1-4772-9402-B3106A809E36}" srcOrd="6" destOrd="0" presId="urn:microsoft.com/office/officeart/2005/8/layout/balance1"/>
  </dgm:cxnLst>
  <dgm:bg/>
  <dgm:whole/>
  <dgm:extLst>
    <a:ext uri="http://schemas.microsoft.com/office/drawing/2008/diagram">
      <dsp:dataModelExt xmlns:dsp="http://schemas.microsoft.com/office/drawing/2008/diagram" relId="rId3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07EDA76-0583-494B-883E-4781BF49369E}" type="doc">
      <dgm:prSet loTypeId="urn:microsoft.com/office/officeart/2005/8/layout/balance1" loCatId="relationship" qsTypeId="urn:microsoft.com/office/officeart/2005/8/quickstyle/simple1" qsCatId="simple" csTypeId="urn:microsoft.com/office/officeart/2005/8/colors/accent3_2" csCatId="accent3" phldr="1"/>
      <dgm:spPr/>
      <dgm:t>
        <a:bodyPr/>
        <a:lstStyle/>
        <a:p>
          <a:endParaRPr lang="en-US"/>
        </a:p>
      </dgm:t>
    </dgm:pt>
    <dgm:pt modelId="{3B44BDCE-5311-404A-8731-7C5195B8EA95}">
      <dgm:prSet phldrT="[Text]"/>
      <dgm:spPr/>
      <dgm:t>
        <a:bodyPr/>
        <a:lstStyle/>
        <a:p>
          <a:r>
            <a:rPr lang="en-US" dirty="0"/>
            <a:t>Reliability Risk</a:t>
          </a:r>
        </a:p>
      </dgm:t>
    </dgm:pt>
    <dgm:pt modelId="{6EF35378-E7BF-4AEC-B915-2C4B9477FCC6}" type="parTrans" cxnId="{282F7C6A-8942-48DA-9AAB-9F752BB398B6}">
      <dgm:prSet/>
      <dgm:spPr/>
      <dgm:t>
        <a:bodyPr/>
        <a:lstStyle/>
        <a:p>
          <a:endParaRPr lang="en-US"/>
        </a:p>
      </dgm:t>
    </dgm:pt>
    <dgm:pt modelId="{837411A1-C397-4BF2-93BF-E4D1F81E6CB5}" type="sibTrans" cxnId="{282F7C6A-8942-48DA-9AAB-9F752BB398B6}">
      <dgm:prSet/>
      <dgm:spPr/>
      <dgm:t>
        <a:bodyPr/>
        <a:lstStyle/>
        <a:p>
          <a:endParaRPr lang="en-US"/>
        </a:p>
      </dgm:t>
    </dgm:pt>
    <dgm:pt modelId="{3498740D-2DAE-4DEF-ACF4-B5FD10FCCC20}">
      <dgm:prSet phldrT="[Text]"/>
      <dgm:spPr/>
      <dgm:t>
        <a:bodyPr/>
        <a:lstStyle/>
        <a:p>
          <a:r>
            <a:rPr lang="en-US" dirty="0"/>
            <a:t>Uncontrolled Loss of ERCOT system</a:t>
          </a:r>
        </a:p>
      </dgm:t>
    </dgm:pt>
    <dgm:pt modelId="{E74F1256-DD11-46F7-B334-F060034358ED}" type="parTrans" cxnId="{2AD23D24-9CE4-4ED3-8591-6AF5F0C79AB0}">
      <dgm:prSet/>
      <dgm:spPr/>
      <dgm:t>
        <a:bodyPr/>
        <a:lstStyle/>
        <a:p>
          <a:endParaRPr lang="en-US"/>
        </a:p>
      </dgm:t>
    </dgm:pt>
    <dgm:pt modelId="{0FACEB37-349B-4B23-BA69-502291C4D998}" type="sibTrans" cxnId="{2AD23D24-9CE4-4ED3-8591-6AF5F0C79AB0}">
      <dgm:prSet/>
      <dgm:spPr/>
      <dgm:t>
        <a:bodyPr/>
        <a:lstStyle/>
        <a:p>
          <a:endParaRPr lang="en-US"/>
        </a:p>
      </dgm:t>
    </dgm:pt>
    <dgm:pt modelId="{238EFEC6-1193-4516-8093-425E657CBC5E}">
      <dgm:prSet phldrT="[Text]"/>
      <dgm:spPr/>
      <dgm:t>
        <a:bodyPr/>
        <a:lstStyle/>
        <a:p>
          <a:r>
            <a:rPr lang="en-US" dirty="0"/>
            <a:t>IBR Owners impact</a:t>
          </a:r>
        </a:p>
      </dgm:t>
    </dgm:pt>
    <dgm:pt modelId="{23E4883F-C3ED-49D0-AC1A-333A210E0B45}" type="parTrans" cxnId="{3BC62C63-0C64-4674-8D32-0DBA8190DB36}">
      <dgm:prSet/>
      <dgm:spPr/>
      <dgm:t>
        <a:bodyPr/>
        <a:lstStyle/>
        <a:p>
          <a:endParaRPr lang="en-US"/>
        </a:p>
      </dgm:t>
    </dgm:pt>
    <dgm:pt modelId="{0D112E2B-F450-4532-B8DC-F643363270AB}" type="sibTrans" cxnId="{3BC62C63-0C64-4674-8D32-0DBA8190DB36}">
      <dgm:prSet/>
      <dgm:spPr/>
      <dgm:t>
        <a:bodyPr/>
        <a:lstStyle/>
        <a:p>
          <a:endParaRPr lang="en-US"/>
        </a:p>
      </dgm:t>
    </dgm:pt>
    <dgm:pt modelId="{A3521285-52B5-40C1-B86B-FD7B3491600F}">
      <dgm:prSet phldrT="[Text]"/>
      <dgm:spPr/>
      <dgm:t>
        <a:bodyPr/>
        <a:lstStyle/>
        <a:p>
          <a:r>
            <a:rPr lang="en-US" dirty="0"/>
            <a:t>Insufficient Timelines</a:t>
          </a:r>
        </a:p>
      </dgm:t>
    </dgm:pt>
    <dgm:pt modelId="{22AF1470-F396-416E-AF38-541967A5C604}" type="parTrans" cxnId="{209EA91D-6608-4189-BCA4-FC3094938E02}">
      <dgm:prSet/>
      <dgm:spPr/>
      <dgm:t>
        <a:bodyPr/>
        <a:lstStyle/>
        <a:p>
          <a:endParaRPr lang="en-US"/>
        </a:p>
      </dgm:t>
    </dgm:pt>
    <dgm:pt modelId="{E6DA8CC7-2CEB-4087-BA2C-A906EC179CD1}" type="sibTrans" cxnId="{209EA91D-6608-4189-BCA4-FC3094938E02}">
      <dgm:prSet/>
      <dgm:spPr/>
      <dgm:t>
        <a:bodyPr/>
        <a:lstStyle/>
        <a:p>
          <a:endParaRPr lang="en-US"/>
        </a:p>
      </dgm:t>
    </dgm:pt>
    <dgm:pt modelId="{A54E1B0E-586E-419E-8DCE-3A65F2CF6086}">
      <dgm:prSet phldrT="[Text]"/>
      <dgm:spPr/>
      <dgm:t>
        <a:bodyPr/>
        <a:lstStyle/>
        <a:p>
          <a:r>
            <a:rPr lang="en-US" dirty="0"/>
            <a:t>Mitigation Cost</a:t>
          </a:r>
        </a:p>
      </dgm:t>
    </dgm:pt>
    <dgm:pt modelId="{ABDDB59D-BEA2-41F4-956B-4F7F01818B3F}" type="parTrans" cxnId="{92E1D293-3743-44A6-A4F9-AA925A8535DC}">
      <dgm:prSet/>
      <dgm:spPr/>
      <dgm:t>
        <a:bodyPr/>
        <a:lstStyle/>
        <a:p>
          <a:endParaRPr lang="en-US"/>
        </a:p>
      </dgm:t>
    </dgm:pt>
    <dgm:pt modelId="{737313BB-30B1-48E3-ABC1-953C9330DC42}" type="sibTrans" cxnId="{92E1D293-3743-44A6-A4F9-AA925A8535DC}">
      <dgm:prSet/>
      <dgm:spPr/>
      <dgm:t>
        <a:bodyPr/>
        <a:lstStyle/>
        <a:p>
          <a:endParaRPr lang="en-US"/>
        </a:p>
      </dgm:t>
    </dgm:pt>
    <dgm:pt modelId="{719B6E1A-2FF8-4542-A858-D1C7A366D224}">
      <dgm:prSet phldrT="[Text]"/>
      <dgm:spPr/>
      <dgm:t>
        <a:bodyPr/>
        <a:lstStyle/>
        <a:p>
          <a:r>
            <a:rPr lang="en-US" dirty="0"/>
            <a:t>Operational &amp;Compliance Risk</a:t>
          </a:r>
        </a:p>
      </dgm:t>
    </dgm:pt>
    <dgm:pt modelId="{3E341225-16C6-425E-B5FD-01B18A5362C5}" type="parTrans" cxnId="{28722FBF-DBF6-402F-8C5C-9C70C804CE27}">
      <dgm:prSet/>
      <dgm:spPr/>
      <dgm:t>
        <a:bodyPr/>
        <a:lstStyle/>
        <a:p>
          <a:endParaRPr lang="en-US"/>
        </a:p>
      </dgm:t>
    </dgm:pt>
    <dgm:pt modelId="{7D07F9DD-B1D7-4E82-AC7F-411F9FA7B14E}" type="sibTrans" cxnId="{28722FBF-DBF6-402F-8C5C-9C70C804CE27}">
      <dgm:prSet/>
      <dgm:spPr/>
      <dgm:t>
        <a:bodyPr/>
        <a:lstStyle/>
        <a:p>
          <a:endParaRPr lang="en-US"/>
        </a:p>
      </dgm:t>
    </dgm:pt>
    <dgm:pt modelId="{9164AAE0-F781-4960-8BE9-E0EAE4E8AC9A}">
      <dgm:prSet phldrT="[Text]"/>
      <dgm:spPr/>
      <dgm:t>
        <a:bodyPr/>
        <a:lstStyle/>
        <a:p>
          <a:r>
            <a:rPr lang="en-US" dirty="0"/>
            <a:t>Event Analysis</a:t>
          </a:r>
        </a:p>
      </dgm:t>
    </dgm:pt>
    <dgm:pt modelId="{4BCD5BCC-9182-447A-8B85-BDA6A734D237}" type="parTrans" cxnId="{FE648666-4602-45AA-95F8-2E6A1B5837BC}">
      <dgm:prSet/>
      <dgm:spPr/>
      <dgm:t>
        <a:bodyPr/>
        <a:lstStyle/>
        <a:p>
          <a:endParaRPr lang="en-US"/>
        </a:p>
      </dgm:t>
    </dgm:pt>
    <dgm:pt modelId="{8750FA82-EDA2-4957-BDD0-C3F9DBEAD454}" type="sibTrans" cxnId="{FE648666-4602-45AA-95F8-2E6A1B5837BC}">
      <dgm:prSet/>
      <dgm:spPr/>
      <dgm:t>
        <a:bodyPr/>
        <a:lstStyle/>
        <a:p>
          <a:endParaRPr lang="en-US"/>
        </a:p>
      </dgm:t>
    </dgm:pt>
    <dgm:pt modelId="{19CADFA5-C4FE-4223-B772-3C84F57C108F}" type="pres">
      <dgm:prSet presAssocID="{607EDA76-0583-494B-883E-4781BF49369E}" presName="outerComposite" presStyleCnt="0">
        <dgm:presLayoutVars>
          <dgm:chMax val="2"/>
          <dgm:animLvl val="lvl"/>
          <dgm:resizeHandles val="exact"/>
        </dgm:presLayoutVars>
      </dgm:prSet>
      <dgm:spPr/>
    </dgm:pt>
    <dgm:pt modelId="{C240DDEA-C69B-4EDD-A458-F0FB21AFC7E5}" type="pres">
      <dgm:prSet presAssocID="{607EDA76-0583-494B-883E-4781BF49369E}" presName="dummyMaxCanvas" presStyleCnt="0"/>
      <dgm:spPr/>
    </dgm:pt>
    <dgm:pt modelId="{CAFAA826-0B58-42C1-90DD-AEDD15C0F67F}" type="pres">
      <dgm:prSet presAssocID="{607EDA76-0583-494B-883E-4781BF49369E}" presName="parentComposite" presStyleCnt="0"/>
      <dgm:spPr/>
    </dgm:pt>
    <dgm:pt modelId="{3628420C-6925-4F9B-AF9C-89E077427329}" type="pres">
      <dgm:prSet presAssocID="{607EDA76-0583-494B-883E-4781BF49369E}" presName="parent1" presStyleLbl="alignAccFollowNode1" presStyleIdx="0" presStyleCnt="4" custLinFactNeighborX="11616" custLinFactNeighborY="-197">
        <dgm:presLayoutVars>
          <dgm:chMax val="4"/>
        </dgm:presLayoutVars>
      </dgm:prSet>
      <dgm:spPr/>
    </dgm:pt>
    <dgm:pt modelId="{2883DFAD-C6EC-431B-B030-D1D93EF83198}" type="pres">
      <dgm:prSet presAssocID="{607EDA76-0583-494B-883E-4781BF49369E}" presName="parent2" presStyleLbl="alignAccFollowNode1" presStyleIdx="1" presStyleCnt="4">
        <dgm:presLayoutVars>
          <dgm:chMax val="4"/>
        </dgm:presLayoutVars>
      </dgm:prSet>
      <dgm:spPr/>
    </dgm:pt>
    <dgm:pt modelId="{0CAA4CC6-CFDB-40B8-999A-909E7E9DB0AC}" type="pres">
      <dgm:prSet presAssocID="{607EDA76-0583-494B-883E-4781BF49369E}" presName="childrenComposite" presStyleCnt="0"/>
      <dgm:spPr/>
    </dgm:pt>
    <dgm:pt modelId="{24478BC5-F442-4605-92DE-04CB0E7DD301}" type="pres">
      <dgm:prSet presAssocID="{607EDA76-0583-494B-883E-4781BF49369E}" presName="dummyMaxCanvas_ChildArea" presStyleCnt="0"/>
      <dgm:spPr/>
    </dgm:pt>
    <dgm:pt modelId="{1396C249-EFA1-4888-B286-D8D4CA092E5F}" type="pres">
      <dgm:prSet presAssocID="{607EDA76-0583-494B-883E-4781BF49369E}" presName="fulcrum" presStyleLbl="alignAccFollowNode1" presStyleIdx="2" presStyleCnt="4" custLinFactNeighborX="-835" custLinFactNeighborY="-1768"/>
      <dgm:spPr/>
    </dgm:pt>
    <dgm:pt modelId="{43431F5C-54D0-4863-B26D-FA860AB1CA9C}" type="pres">
      <dgm:prSet presAssocID="{607EDA76-0583-494B-883E-4781BF49369E}" presName="balance_14" presStyleLbl="alignAccFollowNode1" presStyleIdx="3" presStyleCnt="4" custAng="21360000">
        <dgm:presLayoutVars>
          <dgm:bulletEnabled val="1"/>
        </dgm:presLayoutVars>
      </dgm:prSet>
      <dgm:spPr/>
    </dgm:pt>
    <dgm:pt modelId="{9D293756-2C8C-437F-98E3-7FE95A1F320D}" type="pres">
      <dgm:prSet presAssocID="{607EDA76-0583-494B-883E-4781BF49369E}" presName="right_14_1" presStyleLbl="node1" presStyleIdx="0" presStyleCnt="5" custAng="21360000" custScaleX="68532" custScaleY="86796" custLinFactNeighborX="16036" custLinFactNeighborY="-5629">
        <dgm:presLayoutVars>
          <dgm:bulletEnabled val="1"/>
        </dgm:presLayoutVars>
      </dgm:prSet>
      <dgm:spPr/>
    </dgm:pt>
    <dgm:pt modelId="{60DC9CD0-C843-40DE-AC39-D4CF6659FB1C}" type="pres">
      <dgm:prSet presAssocID="{607EDA76-0583-494B-883E-4781BF49369E}" presName="right_14_2" presStyleLbl="node1" presStyleIdx="1" presStyleCnt="5" custAng="21360000" custScaleX="74278" custScaleY="75966" custLinFactNeighborX="-38167" custLinFactNeighborY="31298">
        <dgm:presLayoutVars>
          <dgm:bulletEnabled val="1"/>
        </dgm:presLayoutVars>
      </dgm:prSet>
      <dgm:spPr/>
    </dgm:pt>
    <dgm:pt modelId="{8EFDA920-E210-4451-888C-22B14C1CF182}" type="pres">
      <dgm:prSet presAssocID="{607EDA76-0583-494B-883E-4781BF49369E}" presName="right_14_3" presStyleLbl="node1" presStyleIdx="2" presStyleCnt="5" custAng="21360000" custScaleX="54581" custScaleY="66134" custLinFactY="4195" custLinFactNeighborX="17684" custLinFactNeighborY="100000">
        <dgm:presLayoutVars>
          <dgm:bulletEnabled val="1"/>
        </dgm:presLayoutVars>
      </dgm:prSet>
      <dgm:spPr/>
    </dgm:pt>
    <dgm:pt modelId="{548EE94D-C667-4CE0-8E81-76C0FE846CE1}" type="pres">
      <dgm:prSet presAssocID="{607EDA76-0583-494B-883E-4781BF49369E}" presName="right_14_4" presStyleLbl="node1" presStyleIdx="3" presStyleCnt="5" custAng="21360000" custScaleX="46323" custScaleY="62530" custLinFactY="100000" custLinFactNeighborX="-43646" custLinFactNeighborY="172732">
        <dgm:presLayoutVars>
          <dgm:bulletEnabled val="1"/>
        </dgm:presLayoutVars>
      </dgm:prSet>
      <dgm:spPr/>
    </dgm:pt>
    <dgm:pt modelId="{1599A98C-72C1-4969-8B83-43DA4EDF0399}" type="pres">
      <dgm:prSet presAssocID="{607EDA76-0583-494B-883E-4781BF49369E}" presName="left_14_1" presStyleLbl="node1" presStyleIdx="4" presStyleCnt="5" custAng="21360000" custScaleY="153394" custLinFactNeighborX="-6227" custLinFactNeighborY="-15878">
        <dgm:presLayoutVars>
          <dgm:bulletEnabled val="1"/>
        </dgm:presLayoutVars>
      </dgm:prSet>
      <dgm:spPr/>
    </dgm:pt>
  </dgm:ptLst>
  <dgm:cxnLst>
    <dgm:cxn modelId="{516DFE0B-5FF7-4B8B-A406-57902C73B0E7}" type="presOf" srcId="{719B6E1A-2FF8-4542-A858-D1C7A366D224}" destId="{60DC9CD0-C843-40DE-AC39-D4CF6659FB1C}" srcOrd="0" destOrd="0" presId="urn:microsoft.com/office/officeart/2005/8/layout/balance1"/>
    <dgm:cxn modelId="{DB509917-0491-462D-A38A-F7C327B85B1C}" type="presOf" srcId="{9164AAE0-F781-4960-8BE9-E0EAE4E8AC9A}" destId="{8EFDA920-E210-4451-888C-22B14C1CF182}" srcOrd="0" destOrd="0" presId="urn:microsoft.com/office/officeart/2005/8/layout/balance1"/>
    <dgm:cxn modelId="{209EA91D-6608-4189-BCA4-FC3094938E02}" srcId="{238EFEC6-1193-4516-8093-425E657CBC5E}" destId="{A3521285-52B5-40C1-B86B-FD7B3491600F}" srcOrd="3" destOrd="0" parTransId="{22AF1470-F396-416E-AF38-541967A5C604}" sibTransId="{E6DA8CC7-2CEB-4087-BA2C-A906EC179CD1}"/>
    <dgm:cxn modelId="{2AD23D24-9CE4-4ED3-8591-6AF5F0C79AB0}" srcId="{3B44BDCE-5311-404A-8731-7C5195B8EA95}" destId="{3498740D-2DAE-4DEF-ACF4-B5FD10FCCC20}" srcOrd="0" destOrd="0" parTransId="{E74F1256-DD11-46F7-B334-F060034358ED}" sibTransId="{0FACEB37-349B-4B23-BA69-502291C4D998}"/>
    <dgm:cxn modelId="{2BE00A27-FFB3-47CA-90C7-BEAB3057EB94}" type="presOf" srcId="{238EFEC6-1193-4516-8093-425E657CBC5E}" destId="{2883DFAD-C6EC-431B-B030-D1D93EF83198}" srcOrd="0" destOrd="0" presId="urn:microsoft.com/office/officeart/2005/8/layout/balance1"/>
    <dgm:cxn modelId="{5C5D7F34-5B81-47D5-A349-86011E5A746B}" type="presOf" srcId="{607EDA76-0583-494B-883E-4781BF49369E}" destId="{19CADFA5-C4FE-4223-B772-3C84F57C108F}" srcOrd="0" destOrd="0" presId="urn:microsoft.com/office/officeart/2005/8/layout/balance1"/>
    <dgm:cxn modelId="{3BC62C63-0C64-4674-8D32-0DBA8190DB36}" srcId="{607EDA76-0583-494B-883E-4781BF49369E}" destId="{238EFEC6-1193-4516-8093-425E657CBC5E}" srcOrd="1" destOrd="0" parTransId="{23E4883F-C3ED-49D0-AC1A-333A210E0B45}" sibTransId="{0D112E2B-F450-4532-B8DC-F643363270AB}"/>
    <dgm:cxn modelId="{FE648666-4602-45AA-95F8-2E6A1B5837BC}" srcId="{238EFEC6-1193-4516-8093-425E657CBC5E}" destId="{9164AAE0-F781-4960-8BE9-E0EAE4E8AC9A}" srcOrd="2" destOrd="0" parTransId="{4BCD5BCC-9182-447A-8B85-BDA6A734D237}" sibTransId="{8750FA82-EDA2-4957-BDD0-C3F9DBEAD454}"/>
    <dgm:cxn modelId="{282F7C6A-8942-48DA-9AAB-9F752BB398B6}" srcId="{607EDA76-0583-494B-883E-4781BF49369E}" destId="{3B44BDCE-5311-404A-8731-7C5195B8EA95}" srcOrd="0" destOrd="0" parTransId="{6EF35378-E7BF-4AEC-B915-2C4B9477FCC6}" sibTransId="{837411A1-C397-4BF2-93BF-E4D1F81E6CB5}"/>
    <dgm:cxn modelId="{92E1D293-3743-44A6-A4F9-AA925A8535DC}" srcId="{238EFEC6-1193-4516-8093-425E657CBC5E}" destId="{A54E1B0E-586E-419E-8DCE-3A65F2CF6086}" srcOrd="0" destOrd="0" parTransId="{ABDDB59D-BEA2-41F4-956B-4F7F01818B3F}" sibTransId="{737313BB-30B1-48E3-ABC1-953C9330DC42}"/>
    <dgm:cxn modelId="{8C921ABD-E51B-474E-B032-38F32CAF0FF6}" type="presOf" srcId="{3498740D-2DAE-4DEF-ACF4-B5FD10FCCC20}" destId="{1599A98C-72C1-4969-8B83-43DA4EDF0399}" srcOrd="0" destOrd="0" presId="urn:microsoft.com/office/officeart/2005/8/layout/balance1"/>
    <dgm:cxn modelId="{28722FBF-DBF6-402F-8C5C-9C70C804CE27}" srcId="{238EFEC6-1193-4516-8093-425E657CBC5E}" destId="{719B6E1A-2FF8-4542-A858-D1C7A366D224}" srcOrd="1" destOrd="0" parTransId="{3E341225-16C6-425E-B5FD-01B18A5362C5}" sibTransId="{7D07F9DD-B1D7-4E82-AC7F-411F9FA7B14E}"/>
    <dgm:cxn modelId="{03C0B3BF-B5E6-4A86-8CD6-9C3006C10CED}" type="presOf" srcId="{3B44BDCE-5311-404A-8731-7C5195B8EA95}" destId="{3628420C-6925-4F9B-AF9C-89E077427329}" srcOrd="0" destOrd="0" presId="urn:microsoft.com/office/officeart/2005/8/layout/balance1"/>
    <dgm:cxn modelId="{0061B0DB-C998-4D65-9474-45A124D2389C}" type="presOf" srcId="{A3521285-52B5-40C1-B86B-FD7B3491600F}" destId="{548EE94D-C667-4CE0-8E81-76C0FE846CE1}" srcOrd="0" destOrd="0" presId="urn:microsoft.com/office/officeart/2005/8/layout/balance1"/>
    <dgm:cxn modelId="{72844FDD-4506-4F23-B8FF-2EDAC078AED9}" type="presOf" srcId="{A54E1B0E-586E-419E-8DCE-3A65F2CF6086}" destId="{9D293756-2C8C-437F-98E3-7FE95A1F320D}" srcOrd="0" destOrd="0" presId="urn:microsoft.com/office/officeart/2005/8/layout/balance1"/>
    <dgm:cxn modelId="{E3D754FF-4ACC-4451-B3B0-6DF85516A712}" type="presParOf" srcId="{19CADFA5-C4FE-4223-B772-3C84F57C108F}" destId="{C240DDEA-C69B-4EDD-A458-F0FB21AFC7E5}" srcOrd="0" destOrd="0" presId="urn:microsoft.com/office/officeart/2005/8/layout/balance1"/>
    <dgm:cxn modelId="{802C0322-D6AE-410E-849A-18CDEDBCCF42}" type="presParOf" srcId="{19CADFA5-C4FE-4223-B772-3C84F57C108F}" destId="{CAFAA826-0B58-42C1-90DD-AEDD15C0F67F}" srcOrd="1" destOrd="0" presId="urn:microsoft.com/office/officeart/2005/8/layout/balance1"/>
    <dgm:cxn modelId="{6748E30A-82EB-416C-871E-73B6E2A49DAD}" type="presParOf" srcId="{CAFAA826-0B58-42C1-90DD-AEDD15C0F67F}" destId="{3628420C-6925-4F9B-AF9C-89E077427329}" srcOrd="0" destOrd="0" presId="urn:microsoft.com/office/officeart/2005/8/layout/balance1"/>
    <dgm:cxn modelId="{135F52B7-A020-44F1-8B14-07C12F0AD022}" type="presParOf" srcId="{CAFAA826-0B58-42C1-90DD-AEDD15C0F67F}" destId="{2883DFAD-C6EC-431B-B030-D1D93EF83198}" srcOrd="1" destOrd="0" presId="urn:microsoft.com/office/officeart/2005/8/layout/balance1"/>
    <dgm:cxn modelId="{E05D1A7A-8366-47C5-8B28-7B38E0381426}" type="presParOf" srcId="{19CADFA5-C4FE-4223-B772-3C84F57C108F}" destId="{0CAA4CC6-CFDB-40B8-999A-909E7E9DB0AC}" srcOrd="2" destOrd="0" presId="urn:microsoft.com/office/officeart/2005/8/layout/balance1"/>
    <dgm:cxn modelId="{5B0BBA62-BBD6-47E8-94D0-1E24E8222F44}" type="presParOf" srcId="{0CAA4CC6-CFDB-40B8-999A-909E7E9DB0AC}" destId="{24478BC5-F442-4605-92DE-04CB0E7DD301}" srcOrd="0" destOrd="0" presId="urn:microsoft.com/office/officeart/2005/8/layout/balance1"/>
    <dgm:cxn modelId="{37263E0A-34D4-4EF5-ABF7-5B17E5C8B775}" type="presParOf" srcId="{0CAA4CC6-CFDB-40B8-999A-909E7E9DB0AC}" destId="{1396C249-EFA1-4888-B286-D8D4CA092E5F}" srcOrd="1" destOrd="0" presId="urn:microsoft.com/office/officeart/2005/8/layout/balance1"/>
    <dgm:cxn modelId="{6E3EFBFA-7968-4815-8D7A-7380A7378320}" type="presParOf" srcId="{0CAA4CC6-CFDB-40B8-999A-909E7E9DB0AC}" destId="{43431F5C-54D0-4863-B26D-FA860AB1CA9C}" srcOrd="2" destOrd="0" presId="urn:microsoft.com/office/officeart/2005/8/layout/balance1"/>
    <dgm:cxn modelId="{8A9A8396-3B07-4EF4-B350-436DFE25EB76}" type="presParOf" srcId="{0CAA4CC6-CFDB-40B8-999A-909E7E9DB0AC}" destId="{9D293756-2C8C-437F-98E3-7FE95A1F320D}" srcOrd="3" destOrd="0" presId="urn:microsoft.com/office/officeart/2005/8/layout/balance1"/>
    <dgm:cxn modelId="{09C55FDC-AF5B-4127-8690-2838CFD7C31E}" type="presParOf" srcId="{0CAA4CC6-CFDB-40B8-999A-909E7E9DB0AC}" destId="{60DC9CD0-C843-40DE-AC39-D4CF6659FB1C}" srcOrd="4" destOrd="0" presId="urn:microsoft.com/office/officeart/2005/8/layout/balance1"/>
    <dgm:cxn modelId="{05DD68C3-3380-460F-B2FE-34AD0347B0ED}" type="presParOf" srcId="{0CAA4CC6-CFDB-40B8-999A-909E7E9DB0AC}" destId="{8EFDA920-E210-4451-888C-22B14C1CF182}" srcOrd="5" destOrd="0" presId="urn:microsoft.com/office/officeart/2005/8/layout/balance1"/>
    <dgm:cxn modelId="{F2A2ABF8-8953-4871-8B39-D962ADE51106}" type="presParOf" srcId="{0CAA4CC6-CFDB-40B8-999A-909E7E9DB0AC}" destId="{548EE94D-C667-4CE0-8E81-76C0FE846CE1}" srcOrd="6" destOrd="0" presId="urn:microsoft.com/office/officeart/2005/8/layout/balance1"/>
    <dgm:cxn modelId="{916C3207-6856-45BC-B402-6F587CBB526F}" type="presParOf" srcId="{0CAA4CC6-CFDB-40B8-999A-909E7E9DB0AC}" destId="{1599A98C-72C1-4969-8B83-43DA4EDF0399}" srcOrd="7"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07EDA76-0583-494B-883E-4781BF49369E}" type="doc">
      <dgm:prSet loTypeId="urn:microsoft.com/office/officeart/2005/8/layout/balance1" loCatId="relationship" qsTypeId="urn:microsoft.com/office/officeart/2005/8/quickstyle/simple1" qsCatId="simple" csTypeId="urn:microsoft.com/office/officeart/2005/8/colors/accent3_2" csCatId="accent3" phldr="1"/>
      <dgm:spPr/>
      <dgm:t>
        <a:bodyPr/>
        <a:lstStyle/>
        <a:p>
          <a:endParaRPr lang="en-US"/>
        </a:p>
      </dgm:t>
    </dgm:pt>
    <dgm:pt modelId="{3B44BDCE-5311-404A-8731-7C5195B8EA95}">
      <dgm:prSet phldrT="[Text]"/>
      <dgm:spPr/>
      <dgm:t>
        <a:bodyPr/>
        <a:lstStyle/>
        <a:p>
          <a:r>
            <a:rPr lang="en-US" dirty="0"/>
            <a:t>Residual Risk from Exemptions</a:t>
          </a:r>
        </a:p>
      </dgm:t>
    </dgm:pt>
    <dgm:pt modelId="{6EF35378-E7BF-4AEC-B915-2C4B9477FCC6}" type="parTrans" cxnId="{282F7C6A-8942-48DA-9AAB-9F752BB398B6}">
      <dgm:prSet/>
      <dgm:spPr/>
      <dgm:t>
        <a:bodyPr/>
        <a:lstStyle/>
        <a:p>
          <a:endParaRPr lang="en-US"/>
        </a:p>
      </dgm:t>
    </dgm:pt>
    <dgm:pt modelId="{837411A1-C397-4BF2-93BF-E4D1F81E6CB5}" type="sibTrans" cxnId="{282F7C6A-8942-48DA-9AAB-9F752BB398B6}">
      <dgm:prSet/>
      <dgm:spPr/>
      <dgm:t>
        <a:bodyPr/>
        <a:lstStyle/>
        <a:p>
          <a:endParaRPr lang="en-US"/>
        </a:p>
      </dgm:t>
    </dgm:pt>
    <dgm:pt modelId="{238EFEC6-1193-4516-8093-425E657CBC5E}">
      <dgm:prSet phldrT="[Text]"/>
      <dgm:spPr/>
      <dgm:t>
        <a:bodyPr/>
        <a:lstStyle/>
        <a:p>
          <a:r>
            <a:rPr lang="en-US" dirty="0"/>
            <a:t>Impact on MPs &amp; Customers</a:t>
          </a:r>
        </a:p>
      </dgm:t>
    </dgm:pt>
    <dgm:pt modelId="{23E4883F-C3ED-49D0-AC1A-333A210E0B45}" type="parTrans" cxnId="{3BC62C63-0C64-4674-8D32-0DBA8190DB36}">
      <dgm:prSet/>
      <dgm:spPr/>
      <dgm:t>
        <a:bodyPr/>
        <a:lstStyle/>
        <a:p>
          <a:endParaRPr lang="en-US"/>
        </a:p>
      </dgm:t>
    </dgm:pt>
    <dgm:pt modelId="{0D112E2B-F450-4532-B8DC-F643363270AB}" type="sibTrans" cxnId="{3BC62C63-0C64-4674-8D32-0DBA8190DB36}">
      <dgm:prSet/>
      <dgm:spPr/>
      <dgm:t>
        <a:bodyPr/>
        <a:lstStyle/>
        <a:p>
          <a:endParaRPr lang="en-US"/>
        </a:p>
      </dgm:t>
    </dgm:pt>
    <dgm:pt modelId="{A3521285-52B5-40C1-B86B-FD7B3491600F}">
      <dgm:prSet phldrT="[Text]"/>
      <dgm:spPr/>
      <dgm:t>
        <a:bodyPr/>
        <a:lstStyle/>
        <a:p>
          <a:r>
            <a:rPr lang="en-US" dirty="0"/>
            <a:t>More ERCOT work for ops, planning, and event analysis</a:t>
          </a:r>
        </a:p>
      </dgm:t>
    </dgm:pt>
    <dgm:pt modelId="{22AF1470-F396-416E-AF38-541967A5C604}" type="parTrans" cxnId="{209EA91D-6608-4189-BCA4-FC3094938E02}">
      <dgm:prSet/>
      <dgm:spPr/>
      <dgm:t>
        <a:bodyPr/>
        <a:lstStyle/>
        <a:p>
          <a:endParaRPr lang="en-US"/>
        </a:p>
      </dgm:t>
    </dgm:pt>
    <dgm:pt modelId="{E6DA8CC7-2CEB-4087-BA2C-A906EC179CD1}" type="sibTrans" cxnId="{209EA91D-6608-4189-BCA4-FC3094938E02}">
      <dgm:prSet/>
      <dgm:spPr/>
      <dgm:t>
        <a:bodyPr/>
        <a:lstStyle/>
        <a:p>
          <a:endParaRPr lang="en-US"/>
        </a:p>
      </dgm:t>
    </dgm:pt>
    <dgm:pt modelId="{A54E1B0E-586E-419E-8DCE-3A65F2CF6086}">
      <dgm:prSet phldrT="[Text]"/>
      <dgm:spPr/>
      <dgm:t>
        <a:bodyPr/>
        <a:lstStyle/>
        <a:p>
          <a:r>
            <a:rPr lang="en-US" dirty="0"/>
            <a:t>Potential for new stability limits/IROLs and congestion</a:t>
          </a:r>
        </a:p>
      </dgm:t>
    </dgm:pt>
    <dgm:pt modelId="{ABDDB59D-BEA2-41F4-956B-4F7F01818B3F}" type="parTrans" cxnId="{92E1D293-3743-44A6-A4F9-AA925A8535DC}">
      <dgm:prSet/>
      <dgm:spPr/>
      <dgm:t>
        <a:bodyPr/>
        <a:lstStyle/>
        <a:p>
          <a:endParaRPr lang="en-US"/>
        </a:p>
      </dgm:t>
    </dgm:pt>
    <dgm:pt modelId="{737313BB-30B1-48E3-ABC1-953C9330DC42}" type="sibTrans" cxnId="{92E1D293-3743-44A6-A4F9-AA925A8535DC}">
      <dgm:prSet/>
      <dgm:spPr/>
      <dgm:t>
        <a:bodyPr/>
        <a:lstStyle/>
        <a:p>
          <a:endParaRPr lang="en-US"/>
        </a:p>
      </dgm:t>
    </dgm:pt>
    <dgm:pt modelId="{719B6E1A-2FF8-4542-A858-D1C7A366D224}">
      <dgm:prSet phldrT="[Text]"/>
      <dgm:spPr/>
      <dgm:t>
        <a:bodyPr/>
        <a:lstStyle/>
        <a:p>
          <a:r>
            <a:rPr lang="en-US" dirty="0"/>
            <a:t>Additional transmission upgrades may be needed</a:t>
          </a:r>
        </a:p>
      </dgm:t>
    </dgm:pt>
    <dgm:pt modelId="{3E341225-16C6-425E-B5FD-01B18A5362C5}" type="parTrans" cxnId="{28722FBF-DBF6-402F-8C5C-9C70C804CE27}">
      <dgm:prSet/>
      <dgm:spPr/>
      <dgm:t>
        <a:bodyPr/>
        <a:lstStyle/>
        <a:p>
          <a:endParaRPr lang="en-US"/>
        </a:p>
      </dgm:t>
    </dgm:pt>
    <dgm:pt modelId="{7D07F9DD-B1D7-4E82-AC7F-411F9FA7B14E}" type="sibTrans" cxnId="{28722FBF-DBF6-402F-8C5C-9C70C804CE27}">
      <dgm:prSet/>
      <dgm:spPr/>
      <dgm:t>
        <a:bodyPr/>
        <a:lstStyle/>
        <a:p>
          <a:endParaRPr lang="en-US"/>
        </a:p>
      </dgm:t>
    </dgm:pt>
    <dgm:pt modelId="{9164AAE0-F781-4960-8BE9-E0EAE4E8AC9A}">
      <dgm:prSet phldrT="[Text]"/>
      <dgm:spPr/>
      <dgm:t>
        <a:bodyPr/>
        <a:lstStyle/>
        <a:p>
          <a:r>
            <a:rPr lang="en-US" dirty="0"/>
            <a:t>More compliance risk for ERCOT and other MPs</a:t>
          </a:r>
        </a:p>
      </dgm:t>
    </dgm:pt>
    <dgm:pt modelId="{4BCD5BCC-9182-447A-8B85-BDA6A734D237}" type="parTrans" cxnId="{FE648666-4602-45AA-95F8-2E6A1B5837BC}">
      <dgm:prSet/>
      <dgm:spPr/>
      <dgm:t>
        <a:bodyPr/>
        <a:lstStyle/>
        <a:p>
          <a:endParaRPr lang="en-US"/>
        </a:p>
      </dgm:t>
    </dgm:pt>
    <dgm:pt modelId="{8750FA82-EDA2-4957-BDD0-C3F9DBEAD454}" type="sibTrans" cxnId="{FE648666-4602-45AA-95F8-2E6A1B5837BC}">
      <dgm:prSet/>
      <dgm:spPr/>
      <dgm:t>
        <a:bodyPr/>
        <a:lstStyle/>
        <a:p>
          <a:endParaRPr lang="en-US"/>
        </a:p>
      </dgm:t>
    </dgm:pt>
    <dgm:pt modelId="{A648EBFE-1234-4634-95AE-15627A6A255C}">
      <dgm:prSet phldrT="[Text]" custT="1"/>
      <dgm:spPr/>
      <dgm:t>
        <a:bodyPr/>
        <a:lstStyle/>
        <a:p>
          <a:r>
            <a:rPr lang="en-US" sz="600" dirty="0"/>
            <a:t>Loss of Firm Load</a:t>
          </a:r>
        </a:p>
      </dgm:t>
    </dgm:pt>
    <dgm:pt modelId="{A1277844-39FB-4B6A-AAD9-AF485CF1E041}" type="parTrans" cxnId="{38B72369-0D93-49D8-BEFD-2832A7F65CE4}">
      <dgm:prSet/>
      <dgm:spPr/>
      <dgm:t>
        <a:bodyPr/>
        <a:lstStyle/>
        <a:p>
          <a:endParaRPr lang="en-US"/>
        </a:p>
      </dgm:t>
    </dgm:pt>
    <dgm:pt modelId="{41C753A6-2B3F-4EA5-96B7-1727351133ED}" type="sibTrans" cxnId="{38B72369-0D93-49D8-BEFD-2832A7F65CE4}">
      <dgm:prSet/>
      <dgm:spPr/>
      <dgm:t>
        <a:bodyPr/>
        <a:lstStyle/>
        <a:p>
          <a:endParaRPr lang="en-US"/>
        </a:p>
      </dgm:t>
    </dgm:pt>
    <dgm:pt modelId="{783743C3-BB29-48AC-8F6A-0038BCD3CD7D}">
      <dgm:prSet phldrT="[Text]" custLinFactY="35060" custLinFactNeighborX="46100" custLinFactNeighborY="100000"/>
      <dgm:spPr/>
      <dgm:t>
        <a:bodyPr/>
        <a:lstStyle/>
        <a:p>
          <a:endParaRPr lang="en-US"/>
        </a:p>
      </dgm:t>
    </dgm:pt>
    <dgm:pt modelId="{AF83E563-E456-4E42-82E5-36E6A65ECFE3}" type="parTrans" cxnId="{2EDD4C3A-35E3-4AA5-9206-8AC830BDF573}">
      <dgm:prSet/>
      <dgm:spPr/>
      <dgm:t>
        <a:bodyPr/>
        <a:lstStyle/>
        <a:p>
          <a:endParaRPr lang="en-US"/>
        </a:p>
      </dgm:t>
    </dgm:pt>
    <dgm:pt modelId="{E3B30697-FECC-4516-83B8-93AAC07F93A7}" type="sibTrans" cxnId="{2EDD4C3A-35E3-4AA5-9206-8AC830BDF573}">
      <dgm:prSet/>
      <dgm:spPr/>
      <dgm:t>
        <a:bodyPr/>
        <a:lstStyle/>
        <a:p>
          <a:endParaRPr lang="en-US"/>
        </a:p>
      </dgm:t>
    </dgm:pt>
    <dgm:pt modelId="{C6358DAA-4A86-4BB8-B162-B1E81D0E3556}">
      <dgm:prSet phldrT="[Text]" custT="1"/>
      <dgm:spPr/>
      <dgm:t>
        <a:bodyPr/>
        <a:lstStyle/>
        <a:p>
          <a:r>
            <a:rPr lang="en-US" sz="600" dirty="0"/>
            <a:t>More ride-through failure events</a:t>
          </a:r>
        </a:p>
      </dgm:t>
    </dgm:pt>
    <dgm:pt modelId="{D42C91C3-A9A8-4941-96D8-6A0827697031}" type="parTrans" cxnId="{7B500EEF-6F7A-42F9-BEBD-FA6261687466}">
      <dgm:prSet/>
      <dgm:spPr/>
      <dgm:t>
        <a:bodyPr/>
        <a:lstStyle/>
        <a:p>
          <a:endParaRPr lang="en-US"/>
        </a:p>
      </dgm:t>
    </dgm:pt>
    <dgm:pt modelId="{0481A775-5028-4988-A41A-CF9E07D23BEE}" type="sibTrans" cxnId="{7B500EEF-6F7A-42F9-BEBD-FA6261687466}">
      <dgm:prSet/>
      <dgm:spPr/>
      <dgm:t>
        <a:bodyPr/>
        <a:lstStyle/>
        <a:p>
          <a:endParaRPr lang="en-US"/>
        </a:p>
      </dgm:t>
    </dgm:pt>
    <dgm:pt modelId="{19CADFA5-C4FE-4223-B772-3C84F57C108F}" type="pres">
      <dgm:prSet presAssocID="{607EDA76-0583-494B-883E-4781BF49369E}" presName="outerComposite" presStyleCnt="0">
        <dgm:presLayoutVars>
          <dgm:chMax val="2"/>
          <dgm:animLvl val="lvl"/>
          <dgm:resizeHandles val="exact"/>
        </dgm:presLayoutVars>
      </dgm:prSet>
      <dgm:spPr/>
    </dgm:pt>
    <dgm:pt modelId="{C240DDEA-C69B-4EDD-A458-F0FB21AFC7E5}" type="pres">
      <dgm:prSet presAssocID="{607EDA76-0583-494B-883E-4781BF49369E}" presName="dummyMaxCanvas" presStyleCnt="0"/>
      <dgm:spPr/>
    </dgm:pt>
    <dgm:pt modelId="{CAFAA826-0B58-42C1-90DD-AEDD15C0F67F}" type="pres">
      <dgm:prSet presAssocID="{607EDA76-0583-494B-883E-4781BF49369E}" presName="parentComposite" presStyleCnt="0"/>
      <dgm:spPr/>
    </dgm:pt>
    <dgm:pt modelId="{3628420C-6925-4F9B-AF9C-89E077427329}" type="pres">
      <dgm:prSet presAssocID="{607EDA76-0583-494B-883E-4781BF49369E}" presName="parent1" presStyleLbl="alignAccFollowNode1" presStyleIdx="0" presStyleCnt="4" custLinFactNeighborX="11616" custLinFactNeighborY="-197">
        <dgm:presLayoutVars>
          <dgm:chMax val="4"/>
        </dgm:presLayoutVars>
      </dgm:prSet>
      <dgm:spPr/>
    </dgm:pt>
    <dgm:pt modelId="{2883DFAD-C6EC-431B-B030-D1D93EF83198}" type="pres">
      <dgm:prSet presAssocID="{607EDA76-0583-494B-883E-4781BF49369E}" presName="parent2" presStyleLbl="alignAccFollowNode1" presStyleIdx="1" presStyleCnt="4">
        <dgm:presLayoutVars>
          <dgm:chMax val="4"/>
        </dgm:presLayoutVars>
      </dgm:prSet>
      <dgm:spPr/>
    </dgm:pt>
    <dgm:pt modelId="{0CAA4CC6-CFDB-40B8-999A-909E7E9DB0AC}" type="pres">
      <dgm:prSet presAssocID="{607EDA76-0583-494B-883E-4781BF49369E}" presName="childrenComposite" presStyleCnt="0"/>
      <dgm:spPr/>
    </dgm:pt>
    <dgm:pt modelId="{24478BC5-F442-4605-92DE-04CB0E7DD301}" type="pres">
      <dgm:prSet presAssocID="{607EDA76-0583-494B-883E-4781BF49369E}" presName="dummyMaxCanvas_ChildArea" presStyleCnt="0"/>
      <dgm:spPr/>
    </dgm:pt>
    <dgm:pt modelId="{1396C249-EFA1-4888-B286-D8D4CA092E5F}" type="pres">
      <dgm:prSet presAssocID="{607EDA76-0583-494B-883E-4781BF49369E}" presName="fulcrum" presStyleLbl="alignAccFollowNode1" presStyleIdx="2" presStyleCnt="4" custLinFactNeighborX="-835" custLinFactNeighborY="-1768"/>
      <dgm:spPr/>
    </dgm:pt>
    <dgm:pt modelId="{3B4D8D93-49DD-4F35-A6A6-7910FE3AAC4B}" type="pres">
      <dgm:prSet presAssocID="{607EDA76-0583-494B-883E-4781BF49369E}" presName="balance_24" presStyleLbl="alignAccFollowNode1" presStyleIdx="3" presStyleCnt="4" custAng="21360000">
        <dgm:presLayoutVars>
          <dgm:bulletEnabled val="1"/>
        </dgm:presLayoutVars>
      </dgm:prSet>
      <dgm:spPr/>
    </dgm:pt>
    <dgm:pt modelId="{9F6285A3-3EE8-4731-A2CF-E6EB23867125}" type="pres">
      <dgm:prSet presAssocID="{607EDA76-0583-494B-883E-4781BF49369E}" presName="right_24_1" presStyleLbl="node1" presStyleIdx="0" presStyleCnt="6" custAng="21360000" custScaleX="83211" custScaleY="64419" custLinFactNeighborX="13328" custLinFactNeighborY="8541">
        <dgm:presLayoutVars>
          <dgm:bulletEnabled val="1"/>
        </dgm:presLayoutVars>
      </dgm:prSet>
      <dgm:spPr/>
    </dgm:pt>
    <dgm:pt modelId="{909B2F77-4C3D-426A-8E16-D88FB6524204}" type="pres">
      <dgm:prSet presAssocID="{607EDA76-0583-494B-883E-4781BF49369E}" presName="right_24_2" presStyleLbl="node1" presStyleIdx="1" presStyleCnt="6" custAng="21360000" custScaleX="84731" custScaleY="71746" custLinFactNeighborX="-8880" custLinFactNeighborY="40230">
        <dgm:presLayoutVars>
          <dgm:bulletEnabled val="1"/>
        </dgm:presLayoutVars>
      </dgm:prSet>
      <dgm:spPr/>
    </dgm:pt>
    <dgm:pt modelId="{B2D1F48E-26E9-4791-80F2-54991B150C48}" type="pres">
      <dgm:prSet presAssocID="{607EDA76-0583-494B-883E-4781BF49369E}" presName="right_24_3" presStyleLbl="node1" presStyleIdx="2" presStyleCnt="6" custAng="21360000" custScaleX="96340" custScaleY="66682" custLinFactNeighborX="16716" custLinFactNeighborY="74120">
        <dgm:presLayoutVars>
          <dgm:bulletEnabled val="1"/>
        </dgm:presLayoutVars>
      </dgm:prSet>
      <dgm:spPr/>
    </dgm:pt>
    <dgm:pt modelId="{2A8DBB18-2B19-465A-980D-32DF1E1ACAAB}" type="pres">
      <dgm:prSet presAssocID="{607EDA76-0583-494B-883E-4781BF49369E}" presName="right_24_4" presStyleLbl="node1" presStyleIdx="3" presStyleCnt="6" custAng="21360000" custScaleX="95199" custScaleY="78027" custLinFactY="9460" custLinFactNeighborX="-15818" custLinFactNeighborY="100000">
        <dgm:presLayoutVars>
          <dgm:bulletEnabled val="1"/>
        </dgm:presLayoutVars>
      </dgm:prSet>
      <dgm:spPr/>
    </dgm:pt>
    <dgm:pt modelId="{E1D5F833-97C0-489F-8ADD-8D026BDAAE60}" type="pres">
      <dgm:prSet presAssocID="{607EDA76-0583-494B-883E-4781BF49369E}" presName="left_24_1" presStyleLbl="node1" presStyleIdx="4" presStyleCnt="6" custAng="21360000" custScaleY="115978">
        <dgm:presLayoutVars>
          <dgm:bulletEnabled val="1"/>
        </dgm:presLayoutVars>
      </dgm:prSet>
      <dgm:spPr/>
    </dgm:pt>
    <dgm:pt modelId="{331A815F-D0AF-48CA-806D-3D0229360985}" type="pres">
      <dgm:prSet presAssocID="{607EDA76-0583-494B-883E-4781BF49369E}" presName="left_24_2" presStyleLbl="node1" presStyleIdx="5" presStyleCnt="6" custAng="21360000" custScaleX="96230" custScaleY="117324" custLinFactNeighborX="-2414" custLinFactNeighborY="-7364">
        <dgm:presLayoutVars>
          <dgm:bulletEnabled val="1"/>
        </dgm:presLayoutVars>
      </dgm:prSet>
      <dgm:spPr/>
    </dgm:pt>
  </dgm:ptLst>
  <dgm:cxnLst>
    <dgm:cxn modelId="{209EA91D-6608-4189-BCA4-FC3094938E02}" srcId="{238EFEC6-1193-4516-8093-425E657CBC5E}" destId="{A3521285-52B5-40C1-B86B-FD7B3491600F}" srcOrd="3" destOrd="0" parTransId="{22AF1470-F396-416E-AF38-541967A5C604}" sibTransId="{E6DA8CC7-2CEB-4087-BA2C-A906EC179CD1}"/>
    <dgm:cxn modelId="{55CA9420-1418-4AE5-A95E-8918EEF6D71C}" type="presOf" srcId="{A54E1B0E-586E-419E-8DCE-3A65F2CF6086}" destId="{9F6285A3-3EE8-4731-A2CF-E6EB23867125}" srcOrd="0" destOrd="0" presId="urn:microsoft.com/office/officeart/2005/8/layout/balance1"/>
    <dgm:cxn modelId="{3355F824-18A7-4687-9015-EB7E00AC0401}" type="presOf" srcId="{719B6E1A-2FF8-4542-A858-D1C7A366D224}" destId="{909B2F77-4C3D-426A-8E16-D88FB6524204}" srcOrd="0" destOrd="0" presId="urn:microsoft.com/office/officeart/2005/8/layout/balance1"/>
    <dgm:cxn modelId="{2BE00A27-FFB3-47CA-90C7-BEAB3057EB94}" type="presOf" srcId="{238EFEC6-1193-4516-8093-425E657CBC5E}" destId="{2883DFAD-C6EC-431B-B030-D1D93EF83198}" srcOrd="0" destOrd="0" presId="urn:microsoft.com/office/officeart/2005/8/layout/balance1"/>
    <dgm:cxn modelId="{5C5D7F34-5B81-47D5-A349-86011E5A746B}" type="presOf" srcId="{607EDA76-0583-494B-883E-4781BF49369E}" destId="{19CADFA5-C4FE-4223-B772-3C84F57C108F}" srcOrd="0" destOrd="0" presId="urn:microsoft.com/office/officeart/2005/8/layout/balance1"/>
    <dgm:cxn modelId="{2EDD4C3A-35E3-4AA5-9206-8AC830BDF573}" srcId="{238EFEC6-1193-4516-8093-425E657CBC5E}" destId="{783743C3-BB29-48AC-8F6A-0038BCD3CD7D}" srcOrd="4" destOrd="0" parTransId="{AF83E563-E456-4E42-82E5-36E6A65ECFE3}" sibTransId="{E3B30697-FECC-4516-83B8-93AAC07F93A7}"/>
    <dgm:cxn modelId="{3BC62C63-0C64-4674-8D32-0DBA8190DB36}" srcId="{607EDA76-0583-494B-883E-4781BF49369E}" destId="{238EFEC6-1193-4516-8093-425E657CBC5E}" srcOrd="1" destOrd="0" parTransId="{23E4883F-C3ED-49D0-AC1A-333A210E0B45}" sibTransId="{0D112E2B-F450-4532-B8DC-F643363270AB}"/>
    <dgm:cxn modelId="{FE648666-4602-45AA-95F8-2E6A1B5837BC}" srcId="{238EFEC6-1193-4516-8093-425E657CBC5E}" destId="{9164AAE0-F781-4960-8BE9-E0EAE4E8AC9A}" srcOrd="2" destOrd="0" parTransId="{4BCD5BCC-9182-447A-8B85-BDA6A734D237}" sibTransId="{8750FA82-EDA2-4957-BDD0-C3F9DBEAD454}"/>
    <dgm:cxn modelId="{38B72369-0D93-49D8-BEFD-2832A7F65CE4}" srcId="{3B44BDCE-5311-404A-8731-7C5195B8EA95}" destId="{A648EBFE-1234-4634-95AE-15627A6A255C}" srcOrd="0" destOrd="0" parTransId="{A1277844-39FB-4B6A-AAD9-AF485CF1E041}" sibTransId="{41C753A6-2B3F-4EA5-96B7-1727351133ED}"/>
    <dgm:cxn modelId="{282F7C6A-8942-48DA-9AAB-9F752BB398B6}" srcId="{607EDA76-0583-494B-883E-4781BF49369E}" destId="{3B44BDCE-5311-404A-8731-7C5195B8EA95}" srcOrd="0" destOrd="0" parTransId="{6EF35378-E7BF-4AEC-B915-2C4B9477FCC6}" sibTransId="{837411A1-C397-4BF2-93BF-E4D1F81E6CB5}"/>
    <dgm:cxn modelId="{92E1D293-3743-44A6-A4F9-AA925A8535DC}" srcId="{238EFEC6-1193-4516-8093-425E657CBC5E}" destId="{A54E1B0E-586E-419E-8DCE-3A65F2CF6086}" srcOrd="0" destOrd="0" parTransId="{ABDDB59D-BEA2-41F4-956B-4F7F01818B3F}" sibTransId="{737313BB-30B1-48E3-ABC1-953C9330DC42}"/>
    <dgm:cxn modelId="{926B47A4-7F51-4D15-917E-C9912C28FE56}" type="presOf" srcId="{A648EBFE-1234-4634-95AE-15627A6A255C}" destId="{E1D5F833-97C0-489F-8ADD-8D026BDAAE60}" srcOrd="0" destOrd="0" presId="urn:microsoft.com/office/officeart/2005/8/layout/balance1"/>
    <dgm:cxn modelId="{0CDB80B7-A383-4299-AC05-EC66BF4D6C93}" type="presOf" srcId="{A3521285-52B5-40C1-B86B-FD7B3491600F}" destId="{2A8DBB18-2B19-465A-980D-32DF1E1ACAAB}" srcOrd="0" destOrd="0" presId="urn:microsoft.com/office/officeart/2005/8/layout/balance1"/>
    <dgm:cxn modelId="{28722FBF-DBF6-402F-8C5C-9C70C804CE27}" srcId="{238EFEC6-1193-4516-8093-425E657CBC5E}" destId="{719B6E1A-2FF8-4542-A858-D1C7A366D224}" srcOrd="1" destOrd="0" parTransId="{3E341225-16C6-425E-B5FD-01B18A5362C5}" sibTransId="{7D07F9DD-B1D7-4E82-AC7F-411F9FA7B14E}"/>
    <dgm:cxn modelId="{03C0B3BF-B5E6-4A86-8CD6-9C3006C10CED}" type="presOf" srcId="{3B44BDCE-5311-404A-8731-7C5195B8EA95}" destId="{3628420C-6925-4F9B-AF9C-89E077427329}" srcOrd="0" destOrd="0" presId="urn:microsoft.com/office/officeart/2005/8/layout/balance1"/>
    <dgm:cxn modelId="{40B726D9-C50C-433F-8F60-EFC3E1E43AE0}" type="presOf" srcId="{9164AAE0-F781-4960-8BE9-E0EAE4E8AC9A}" destId="{B2D1F48E-26E9-4791-80F2-54991B150C48}" srcOrd="0" destOrd="0" presId="urn:microsoft.com/office/officeart/2005/8/layout/balance1"/>
    <dgm:cxn modelId="{CC1B94D9-FCEF-4C6C-975B-2EEC0D949B64}" type="presOf" srcId="{C6358DAA-4A86-4BB8-B162-B1E81D0E3556}" destId="{331A815F-D0AF-48CA-806D-3D0229360985}" srcOrd="0" destOrd="0" presId="urn:microsoft.com/office/officeart/2005/8/layout/balance1"/>
    <dgm:cxn modelId="{7B500EEF-6F7A-42F9-BEBD-FA6261687466}" srcId="{3B44BDCE-5311-404A-8731-7C5195B8EA95}" destId="{C6358DAA-4A86-4BB8-B162-B1E81D0E3556}" srcOrd="1" destOrd="0" parTransId="{D42C91C3-A9A8-4941-96D8-6A0827697031}" sibTransId="{0481A775-5028-4988-A41A-CF9E07D23BEE}"/>
    <dgm:cxn modelId="{E3D754FF-4ACC-4451-B3B0-6DF85516A712}" type="presParOf" srcId="{19CADFA5-C4FE-4223-B772-3C84F57C108F}" destId="{C240DDEA-C69B-4EDD-A458-F0FB21AFC7E5}" srcOrd="0" destOrd="0" presId="urn:microsoft.com/office/officeart/2005/8/layout/balance1"/>
    <dgm:cxn modelId="{802C0322-D6AE-410E-849A-18CDEDBCCF42}" type="presParOf" srcId="{19CADFA5-C4FE-4223-B772-3C84F57C108F}" destId="{CAFAA826-0B58-42C1-90DD-AEDD15C0F67F}" srcOrd="1" destOrd="0" presId="urn:microsoft.com/office/officeart/2005/8/layout/balance1"/>
    <dgm:cxn modelId="{6748E30A-82EB-416C-871E-73B6E2A49DAD}" type="presParOf" srcId="{CAFAA826-0B58-42C1-90DD-AEDD15C0F67F}" destId="{3628420C-6925-4F9B-AF9C-89E077427329}" srcOrd="0" destOrd="0" presId="urn:microsoft.com/office/officeart/2005/8/layout/balance1"/>
    <dgm:cxn modelId="{135F52B7-A020-44F1-8B14-07C12F0AD022}" type="presParOf" srcId="{CAFAA826-0B58-42C1-90DD-AEDD15C0F67F}" destId="{2883DFAD-C6EC-431B-B030-D1D93EF83198}" srcOrd="1" destOrd="0" presId="urn:microsoft.com/office/officeart/2005/8/layout/balance1"/>
    <dgm:cxn modelId="{E05D1A7A-8366-47C5-8B28-7B38E0381426}" type="presParOf" srcId="{19CADFA5-C4FE-4223-B772-3C84F57C108F}" destId="{0CAA4CC6-CFDB-40B8-999A-909E7E9DB0AC}" srcOrd="2" destOrd="0" presId="urn:microsoft.com/office/officeart/2005/8/layout/balance1"/>
    <dgm:cxn modelId="{5B0BBA62-BBD6-47E8-94D0-1E24E8222F44}" type="presParOf" srcId="{0CAA4CC6-CFDB-40B8-999A-909E7E9DB0AC}" destId="{24478BC5-F442-4605-92DE-04CB0E7DD301}" srcOrd="0" destOrd="0" presId="urn:microsoft.com/office/officeart/2005/8/layout/balance1"/>
    <dgm:cxn modelId="{37263E0A-34D4-4EF5-ABF7-5B17E5C8B775}" type="presParOf" srcId="{0CAA4CC6-CFDB-40B8-999A-909E7E9DB0AC}" destId="{1396C249-EFA1-4888-B286-D8D4CA092E5F}" srcOrd="1" destOrd="0" presId="urn:microsoft.com/office/officeart/2005/8/layout/balance1"/>
    <dgm:cxn modelId="{57784D95-A587-4CFD-8240-7838F0F81B41}" type="presParOf" srcId="{0CAA4CC6-CFDB-40B8-999A-909E7E9DB0AC}" destId="{3B4D8D93-49DD-4F35-A6A6-7910FE3AAC4B}" srcOrd="2" destOrd="0" presId="urn:microsoft.com/office/officeart/2005/8/layout/balance1"/>
    <dgm:cxn modelId="{6D7498CA-C757-4A90-B4D6-738D4380032F}" type="presParOf" srcId="{0CAA4CC6-CFDB-40B8-999A-909E7E9DB0AC}" destId="{9F6285A3-3EE8-4731-A2CF-E6EB23867125}" srcOrd="3" destOrd="0" presId="urn:microsoft.com/office/officeart/2005/8/layout/balance1"/>
    <dgm:cxn modelId="{27CEEFB6-25AD-4CAB-8770-EFC327EEFE57}" type="presParOf" srcId="{0CAA4CC6-CFDB-40B8-999A-909E7E9DB0AC}" destId="{909B2F77-4C3D-426A-8E16-D88FB6524204}" srcOrd="4" destOrd="0" presId="urn:microsoft.com/office/officeart/2005/8/layout/balance1"/>
    <dgm:cxn modelId="{F9C02F1A-FEE1-41A4-AA82-EEADF5FD212A}" type="presParOf" srcId="{0CAA4CC6-CFDB-40B8-999A-909E7E9DB0AC}" destId="{B2D1F48E-26E9-4791-80F2-54991B150C48}" srcOrd="5" destOrd="0" presId="urn:microsoft.com/office/officeart/2005/8/layout/balance1"/>
    <dgm:cxn modelId="{B6DFEB2E-9AC7-4344-9A3B-8EE49E98534A}" type="presParOf" srcId="{0CAA4CC6-CFDB-40B8-999A-909E7E9DB0AC}" destId="{2A8DBB18-2B19-465A-980D-32DF1E1ACAAB}" srcOrd="6" destOrd="0" presId="urn:microsoft.com/office/officeart/2005/8/layout/balance1"/>
    <dgm:cxn modelId="{24716E6E-9412-43B3-9CD0-774C6A68E7C5}" type="presParOf" srcId="{0CAA4CC6-CFDB-40B8-999A-909E7E9DB0AC}" destId="{E1D5F833-97C0-489F-8ADD-8D026BDAAE60}" srcOrd="7" destOrd="0" presId="urn:microsoft.com/office/officeart/2005/8/layout/balance1"/>
    <dgm:cxn modelId="{BD3CD48B-A104-42FA-BC4C-2D553B7A7A09}" type="presParOf" srcId="{0CAA4CC6-CFDB-40B8-999A-909E7E9DB0AC}" destId="{331A815F-D0AF-48CA-806D-3D0229360985}" srcOrd="8" destOrd="0" presId="urn:microsoft.com/office/officeart/2005/8/layout/balance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28420C-6925-4F9B-AF9C-89E077427329}">
      <dsp:nvSpPr>
        <dsp:cNvPr id="0" name=""/>
        <dsp:cNvSpPr/>
      </dsp:nvSpPr>
      <dsp:spPr>
        <a:xfrm>
          <a:off x="1325878" y="0"/>
          <a:ext cx="1005840" cy="558800"/>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Reliability Risk</a:t>
          </a:r>
        </a:p>
      </dsp:txBody>
      <dsp:txXfrm>
        <a:off x="1342245" y="16367"/>
        <a:ext cx="973106" cy="526066"/>
      </dsp:txXfrm>
    </dsp:sp>
    <dsp:sp modelId="{2883DFAD-C6EC-431B-B030-D1D93EF83198}">
      <dsp:nvSpPr>
        <dsp:cNvPr id="0" name=""/>
        <dsp:cNvSpPr/>
      </dsp:nvSpPr>
      <dsp:spPr>
        <a:xfrm>
          <a:off x="2661920" y="0"/>
          <a:ext cx="1005840" cy="558800"/>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IBR Owners impact</a:t>
          </a:r>
        </a:p>
      </dsp:txBody>
      <dsp:txXfrm>
        <a:off x="2678287" y="16367"/>
        <a:ext cx="973106" cy="526066"/>
      </dsp:txXfrm>
    </dsp:sp>
    <dsp:sp modelId="{1396C249-EFA1-4888-B286-D8D4CA092E5F}">
      <dsp:nvSpPr>
        <dsp:cNvPr id="0" name=""/>
        <dsp:cNvSpPr/>
      </dsp:nvSpPr>
      <dsp:spPr>
        <a:xfrm>
          <a:off x="2225350" y="2367490"/>
          <a:ext cx="419100" cy="419100"/>
        </a:xfrm>
        <a:prstGeom prst="triangle">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431F5C-54D0-4863-B26D-FA860AB1CA9C}">
      <dsp:nvSpPr>
        <dsp:cNvPr id="0" name=""/>
        <dsp:cNvSpPr/>
      </dsp:nvSpPr>
      <dsp:spPr>
        <a:xfrm>
          <a:off x="1180716" y="2195310"/>
          <a:ext cx="2515367" cy="175891"/>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293756-2C8C-437F-98E3-7FE95A1F320D}">
      <dsp:nvSpPr>
        <dsp:cNvPr id="0" name=""/>
        <dsp:cNvSpPr/>
      </dsp:nvSpPr>
      <dsp:spPr>
        <a:xfrm>
          <a:off x="3016935" y="1871357"/>
          <a:ext cx="678762" cy="31232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Mitigation Cost</a:t>
          </a:r>
        </a:p>
      </dsp:txBody>
      <dsp:txXfrm>
        <a:off x="3032181" y="1886603"/>
        <a:ext cx="648270" cy="281832"/>
      </dsp:txXfrm>
    </dsp:sp>
    <dsp:sp modelId="{60DC9CD0-C843-40DE-AC39-D4CF6659FB1C}">
      <dsp:nvSpPr>
        <dsp:cNvPr id="0" name=""/>
        <dsp:cNvSpPr/>
      </dsp:nvSpPr>
      <dsp:spPr>
        <a:xfrm>
          <a:off x="2461015" y="1679867"/>
          <a:ext cx="740947" cy="26308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Operational &amp;Compliance Risk</a:t>
          </a:r>
        </a:p>
      </dsp:txBody>
      <dsp:txXfrm>
        <a:off x="2473858" y="1692710"/>
        <a:ext cx="715261" cy="237397"/>
      </dsp:txXfrm>
    </dsp:sp>
    <dsp:sp modelId="{8EFDA920-E210-4451-888C-22B14C1CF182}">
      <dsp:nvSpPr>
        <dsp:cNvPr id="0" name=""/>
        <dsp:cNvSpPr/>
      </dsp:nvSpPr>
      <dsp:spPr>
        <a:xfrm>
          <a:off x="3158273" y="1625900"/>
          <a:ext cx="541459" cy="236277"/>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Event Analysis</a:t>
          </a:r>
        </a:p>
      </dsp:txBody>
      <dsp:txXfrm>
        <a:off x="3169807" y="1637434"/>
        <a:ext cx="518391" cy="213209"/>
      </dsp:txXfrm>
    </dsp:sp>
    <dsp:sp modelId="{548EE94D-C667-4CE0-8E81-76C0FE846CE1}">
      <dsp:nvSpPr>
        <dsp:cNvPr id="0" name=""/>
        <dsp:cNvSpPr/>
      </dsp:nvSpPr>
      <dsp:spPr>
        <a:xfrm>
          <a:off x="2602657" y="1958553"/>
          <a:ext cx="457673" cy="22719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Insufficient Timelines</a:t>
          </a:r>
        </a:p>
      </dsp:txBody>
      <dsp:txXfrm>
        <a:off x="2613748" y="1969644"/>
        <a:ext cx="435491" cy="205014"/>
      </dsp:txXfrm>
    </dsp:sp>
    <dsp:sp modelId="{1599A98C-72C1-4969-8B83-43DA4EDF0399}">
      <dsp:nvSpPr>
        <dsp:cNvPr id="0" name=""/>
        <dsp:cNvSpPr/>
      </dsp:nvSpPr>
      <dsp:spPr>
        <a:xfrm>
          <a:off x="1185075" y="1600985"/>
          <a:ext cx="982642" cy="56713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Uncontrolled Loss of ERCOT system</a:t>
          </a:r>
        </a:p>
      </dsp:txBody>
      <dsp:txXfrm>
        <a:off x="1212760" y="1628670"/>
        <a:ext cx="927272" cy="5117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28420C-6925-4F9B-AF9C-89E077427329}">
      <dsp:nvSpPr>
        <dsp:cNvPr id="0" name=""/>
        <dsp:cNvSpPr/>
      </dsp:nvSpPr>
      <dsp:spPr>
        <a:xfrm>
          <a:off x="1325878" y="0"/>
          <a:ext cx="1005840" cy="558800"/>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Reliability Risk</a:t>
          </a:r>
        </a:p>
      </dsp:txBody>
      <dsp:txXfrm>
        <a:off x="1342245" y="16367"/>
        <a:ext cx="973106" cy="526066"/>
      </dsp:txXfrm>
    </dsp:sp>
    <dsp:sp modelId="{2883DFAD-C6EC-431B-B030-D1D93EF83198}">
      <dsp:nvSpPr>
        <dsp:cNvPr id="0" name=""/>
        <dsp:cNvSpPr/>
      </dsp:nvSpPr>
      <dsp:spPr>
        <a:xfrm>
          <a:off x="2661920" y="0"/>
          <a:ext cx="1005840" cy="558800"/>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IBR Owners impact</a:t>
          </a:r>
        </a:p>
      </dsp:txBody>
      <dsp:txXfrm>
        <a:off x="2678287" y="16367"/>
        <a:ext cx="973106" cy="526066"/>
      </dsp:txXfrm>
    </dsp:sp>
    <dsp:sp modelId="{1396C249-EFA1-4888-B286-D8D4CA092E5F}">
      <dsp:nvSpPr>
        <dsp:cNvPr id="0" name=""/>
        <dsp:cNvSpPr/>
      </dsp:nvSpPr>
      <dsp:spPr>
        <a:xfrm>
          <a:off x="2225350" y="2367490"/>
          <a:ext cx="419100" cy="419100"/>
        </a:xfrm>
        <a:prstGeom prst="triangle">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0CF106-A0CB-4E5A-8AFE-F632C37EED81}">
      <dsp:nvSpPr>
        <dsp:cNvPr id="0" name=""/>
        <dsp:cNvSpPr/>
      </dsp:nvSpPr>
      <dsp:spPr>
        <a:xfrm rot="231642">
          <a:off x="1180716" y="2195310"/>
          <a:ext cx="2515367" cy="17589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534CFC-5F63-4377-ADA0-30932FB7DC72}">
      <dsp:nvSpPr>
        <dsp:cNvPr id="0" name=""/>
        <dsp:cNvSpPr/>
      </dsp:nvSpPr>
      <dsp:spPr>
        <a:xfrm rot="348022">
          <a:off x="2632381" y="1925923"/>
          <a:ext cx="998195" cy="3447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Mitigation Cost</a:t>
          </a:r>
        </a:p>
      </dsp:txBody>
      <dsp:txXfrm>
        <a:off x="2649209" y="1942751"/>
        <a:ext cx="964539" cy="311065"/>
      </dsp:txXfrm>
    </dsp:sp>
    <dsp:sp modelId="{F91D8875-7D1D-43B3-81FA-B01B3D5C3F49}">
      <dsp:nvSpPr>
        <dsp:cNvPr id="0" name=""/>
        <dsp:cNvSpPr/>
      </dsp:nvSpPr>
      <dsp:spPr>
        <a:xfrm rot="301593">
          <a:off x="2684328" y="1603643"/>
          <a:ext cx="998195" cy="3447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Operational &amp;Compliance Risk</a:t>
          </a:r>
        </a:p>
      </dsp:txBody>
      <dsp:txXfrm>
        <a:off x="2701156" y="1620471"/>
        <a:ext cx="964539" cy="311065"/>
      </dsp:txXfrm>
    </dsp:sp>
    <dsp:sp modelId="{7969C072-6F1D-44F1-B2BD-2373A49D764C}">
      <dsp:nvSpPr>
        <dsp:cNvPr id="0" name=""/>
        <dsp:cNvSpPr/>
      </dsp:nvSpPr>
      <dsp:spPr>
        <a:xfrm rot="425294">
          <a:off x="2858037" y="1417079"/>
          <a:ext cx="827871" cy="19732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Potential Retirements</a:t>
          </a:r>
        </a:p>
      </dsp:txBody>
      <dsp:txXfrm>
        <a:off x="2867670" y="1426712"/>
        <a:ext cx="808605" cy="178060"/>
      </dsp:txXfrm>
    </dsp:sp>
    <dsp:sp modelId="{4FFC1AF0-1167-4270-AD54-927E8D511F10}">
      <dsp:nvSpPr>
        <dsp:cNvPr id="0" name=""/>
        <dsp:cNvSpPr/>
      </dsp:nvSpPr>
      <dsp:spPr>
        <a:xfrm rot="321830">
          <a:off x="2894183" y="1166016"/>
          <a:ext cx="860653" cy="2605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Insufficient Timelines &amp; Technical Infeasibility</a:t>
          </a:r>
        </a:p>
      </dsp:txBody>
      <dsp:txXfrm>
        <a:off x="2906901" y="1178734"/>
        <a:ext cx="835217" cy="235088"/>
      </dsp:txXfrm>
    </dsp:sp>
    <dsp:sp modelId="{A4F53928-E791-42ED-822B-1540D7F42B73}">
      <dsp:nvSpPr>
        <dsp:cNvPr id="0" name=""/>
        <dsp:cNvSpPr/>
      </dsp:nvSpPr>
      <dsp:spPr>
        <a:xfrm rot="306637">
          <a:off x="1251899" y="1773076"/>
          <a:ext cx="878261" cy="35198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Controlled EEA Load Shed</a:t>
          </a:r>
        </a:p>
      </dsp:txBody>
      <dsp:txXfrm>
        <a:off x="1269082" y="1790259"/>
        <a:ext cx="843895" cy="317622"/>
      </dsp:txXfrm>
    </dsp:sp>
    <dsp:sp modelId="{54870507-7CF1-41A7-8A3B-BC36F47AEEF8}">
      <dsp:nvSpPr>
        <dsp:cNvPr id="0" name=""/>
        <dsp:cNvSpPr/>
      </dsp:nvSpPr>
      <dsp:spPr>
        <a:xfrm rot="391219">
          <a:off x="1274866" y="1312725"/>
          <a:ext cx="1002162" cy="46035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Uncontrolled Loss of ERCOT system</a:t>
          </a:r>
        </a:p>
      </dsp:txBody>
      <dsp:txXfrm>
        <a:off x="1297339" y="1335198"/>
        <a:ext cx="957216" cy="4154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28420C-6925-4F9B-AF9C-89E077427329}">
      <dsp:nvSpPr>
        <dsp:cNvPr id="0" name=""/>
        <dsp:cNvSpPr/>
      </dsp:nvSpPr>
      <dsp:spPr>
        <a:xfrm>
          <a:off x="1325878" y="0"/>
          <a:ext cx="1005840" cy="558800"/>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Reliability Risk</a:t>
          </a:r>
        </a:p>
      </dsp:txBody>
      <dsp:txXfrm>
        <a:off x="1342245" y="16367"/>
        <a:ext cx="973106" cy="526066"/>
      </dsp:txXfrm>
    </dsp:sp>
    <dsp:sp modelId="{2883DFAD-C6EC-431B-B030-D1D93EF83198}">
      <dsp:nvSpPr>
        <dsp:cNvPr id="0" name=""/>
        <dsp:cNvSpPr/>
      </dsp:nvSpPr>
      <dsp:spPr>
        <a:xfrm>
          <a:off x="2661920" y="0"/>
          <a:ext cx="1005840" cy="558800"/>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IBR Owners impact</a:t>
          </a:r>
        </a:p>
      </dsp:txBody>
      <dsp:txXfrm>
        <a:off x="2678287" y="16367"/>
        <a:ext cx="973106" cy="526066"/>
      </dsp:txXfrm>
    </dsp:sp>
    <dsp:sp modelId="{1396C249-EFA1-4888-B286-D8D4CA092E5F}">
      <dsp:nvSpPr>
        <dsp:cNvPr id="0" name=""/>
        <dsp:cNvSpPr/>
      </dsp:nvSpPr>
      <dsp:spPr>
        <a:xfrm>
          <a:off x="2158843" y="2367490"/>
          <a:ext cx="419100" cy="419100"/>
        </a:xfrm>
        <a:prstGeom prst="triangle">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0CF106-A0CB-4E5A-8AFE-F632C37EED81}">
      <dsp:nvSpPr>
        <dsp:cNvPr id="0" name=""/>
        <dsp:cNvSpPr/>
      </dsp:nvSpPr>
      <dsp:spPr>
        <a:xfrm rot="941452">
          <a:off x="1114209" y="2195310"/>
          <a:ext cx="2515367" cy="17589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534CFC-5F63-4377-ADA0-30932FB7DC72}">
      <dsp:nvSpPr>
        <dsp:cNvPr id="0" name=""/>
        <dsp:cNvSpPr/>
      </dsp:nvSpPr>
      <dsp:spPr>
        <a:xfrm rot="851716">
          <a:off x="2629103" y="2000987"/>
          <a:ext cx="998195" cy="3447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Mitigation Cost</a:t>
          </a:r>
        </a:p>
      </dsp:txBody>
      <dsp:txXfrm>
        <a:off x="2645931" y="2017815"/>
        <a:ext cx="964539" cy="311065"/>
      </dsp:txXfrm>
    </dsp:sp>
    <dsp:sp modelId="{F91D8875-7D1D-43B3-81FA-B01B3D5C3F49}">
      <dsp:nvSpPr>
        <dsp:cNvPr id="0" name=""/>
        <dsp:cNvSpPr/>
      </dsp:nvSpPr>
      <dsp:spPr>
        <a:xfrm rot="871757">
          <a:off x="2691125" y="1689037"/>
          <a:ext cx="998195" cy="3447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Operational &amp;Compliance Risk</a:t>
          </a:r>
        </a:p>
      </dsp:txBody>
      <dsp:txXfrm>
        <a:off x="2707953" y="1705865"/>
        <a:ext cx="964539" cy="311065"/>
      </dsp:txXfrm>
    </dsp:sp>
    <dsp:sp modelId="{7969C072-6F1D-44F1-B2BD-2373A49D764C}">
      <dsp:nvSpPr>
        <dsp:cNvPr id="0" name=""/>
        <dsp:cNvSpPr/>
      </dsp:nvSpPr>
      <dsp:spPr>
        <a:xfrm rot="806357">
          <a:off x="2774216" y="1342534"/>
          <a:ext cx="998195" cy="3447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Potential Retirements</a:t>
          </a:r>
        </a:p>
      </dsp:txBody>
      <dsp:txXfrm>
        <a:off x="2791044" y="1359362"/>
        <a:ext cx="964539" cy="311065"/>
      </dsp:txXfrm>
    </dsp:sp>
    <dsp:sp modelId="{4FFC1AF0-1167-4270-AD54-927E8D511F10}">
      <dsp:nvSpPr>
        <dsp:cNvPr id="0" name=""/>
        <dsp:cNvSpPr/>
      </dsp:nvSpPr>
      <dsp:spPr>
        <a:xfrm rot="796208">
          <a:off x="2679998" y="912049"/>
          <a:ext cx="1352976" cy="48664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Insufficient Timelines &amp; Technical Infeasibility</a:t>
          </a:r>
        </a:p>
      </dsp:txBody>
      <dsp:txXfrm>
        <a:off x="2703754" y="935805"/>
        <a:ext cx="1305464" cy="439137"/>
      </dsp:txXfrm>
    </dsp:sp>
    <dsp:sp modelId="{A4F53928-E791-42ED-822B-1540D7F42B73}">
      <dsp:nvSpPr>
        <dsp:cNvPr id="0" name=""/>
        <dsp:cNvSpPr/>
      </dsp:nvSpPr>
      <dsp:spPr>
        <a:xfrm rot="967477">
          <a:off x="1250210" y="1612438"/>
          <a:ext cx="998195" cy="3447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Controlled EEA Load shed</a:t>
          </a:r>
        </a:p>
      </dsp:txBody>
      <dsp:txXfrm>
        <a:off x="1267038" y="1629266"/>
        <a:ext cx="964539" cy="311065"/>
      </dsp:txXfrm>
    </dsp:sp>
    <dsp:sp modelId="{54870507-7CF1-41A7-8A3B-BC36F47AEEF8}">
      <dsp:nvSpPr>
        <dsp:cNvPr id="0" name=""/>
        <dsp:cNvSpPr/>
      </dsp:nvSpPr>
      <dsp:spPr>
        <a:xfrm rot="998091">
          <a:off x="1345243" y="1269478"/>
          <a:ext cx="998195" cy="34472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Uncontrolled Loss of ERCOT system</a:t>
          </a:r>
        </a:p>
      </dsp:txBody>
      <dsp:txXfrm>
        <a:off x="1362071" y="1286306"/>
        <a:ext cx="964539" cy="3110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28420C-6925-4F9B-AF9C-89E077427329}">
      <dsp:nvSpPr>
        <dsp:cNvPr id="0" name=""/>
        <dsp:cNvSpPr/>
      </dsp:nvSpPr>
      <dsp:spPr>
        <a:xfrm>
          <a:off x="958956" y="0"/>
          <a:ext cx="961071" cy="533928"/>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Reliability Risk</a:t>
          </a:r>
        </a:p>
      </dsp:txBody>
      <dsp:txXfrm>
        <a:off x="974594" y="15638"/>
        <a:ext cx="929795" cy="502652"/>
      </dsp:txXfrm>
    </dsp:sp>
    <dsp:sp modelId="{2883DFAD-C6EC-431B-B030-D1D93EF83198}">
      <dsp:nvSpPr>
        <dsp:cNvPr id="0" name=""/>
        <dsp:cNvSpPr/>
      </dsp:nvSpPr>
      <dsp:spPr>
        <a:xfrm>
          <a:off x="2347171" y="0"/>
          <a:ext cx="961071" cy="533928"/>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IBR Owners impact</a:t>
          </a:r>
        </a:p>
      </dsp:txBody>
      <dsp:txXfrm>
        <a:off x="2362809" y="15638"/>
        <a:ext cx="929795" cy="502652"/>
      </dsp:txXfrm>
    </dsp:sp>
    <dsp:sp modelId="{1396C249-EFA1-4888-B286-D8D4CA092E5F}">
      <dsp:nvSpPr>
        <dsp:cNvPr id="0" name=""/>
        <dsp:cNvSpPr/>
      </dsp:nvSpPr>
      <dsp:spPr>
        <a:xfrm>
          <a:off x="1933376" y="2269197"/>
          <a:ext cx="400446" cy="400446"/>
        </a:xfrm>
        <a:prstGeom prst="triangle">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AD800B-0A7C-4E81-889C-3385E1AA0D3C}">
      <dsp:nvSpPr>
        <dsp:cNvPr id="0" name=""/>
        <dsp:cNvSpPr/>
      </dsp:nvSpPr>
      <dsp:spPr>
        <a:xfrm rot="20557682">
          <a:off x="931893" y="2097601"/>
          <a:ext cx="2403413" cy="16806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0A49E0-7092-4AAE-BE0E-042BFCD4E528}">
      <dsp:nvSpPr>
        <dsp:cNvPr id="0" name=""/>
        <dsp:cNvSpPr/>
      </dsp:nvSpPr>
      <dsp:spPr>
        <a:xfrm rot="20485429">
          <a:off x="2458602" y="1501472"/>
          <a:ext cx="781224" cy="33974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Potential non-compliance</a:t>
          </a:r>
        </a:p>
      </dsp:txBody>
      <dsp:txXfrm>
        <a:off x="2475187" y="1518057"/>
        <a:ext cx="748054" cy="306578"/>
      </dsp:txXfrm>
    </dsp:sp>
    <dsp:sp modelId="{2A69B94D-FA3A-43FE-B6F8-90F55FF1765D}">
      <dsp:nvSpPr>
        <dsp:cNvPr id="0" name=""/>
        <dsp:cNvSpPr/>
      </dsp:nvSpPr>
      <dsp:spPr>
        <a:xfrm rot="20584420">
          <a:off x="2327672" y="1262682"/>
          <a:ext cx="809311" cy="26491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Event Analysis workload</a:t>
          </a:r>
        </a:p>
      </dsp:txBody>
      <dsp:txXfrm>
        <a:off x="2340604" y="1275614"/>
        <a:ext cx="783447" cy="239047"/>
      </dsp:txXfrm>
    </dsp:sp>
    <dsp:sp modelId="{ABD3F464-A620-4CFA-B2EA-CC1FBE3727EE}">
      <dsp:nvSpPr>
        <dsp:cNvPr id="0" name=""/>
        <dsp:cNvSpPr/>
      </dsp:nvSpPr>
      <dsp:spPr>
        <a:xfrm rot="20528752">
          <a:off x="658288" y="747032"/>
          <a:ext cx="1121831" cy="156365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Uncontrolled loss of ERCOT system</a:t>
          </a:r>
        </a:p>
      </dsp:txBody>
      <dsp:txXfrm>
        <a:off x="713051" y="801795"/>
        <a:ext cx="1012305" cy="14541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28420C-6925-4F9B-AF9C-89E077427329}">
      <dsp:nvSpPr>
        <dsp:cNvPr id="0" name=""/>
        <dsp:cNvSpPr/>
      </dsp:nvSpPr>
      <dsp:spPr>
        <a:xfrm>
          <a:off x="1325878" y="0"/>
          <a:ext cx="1005840" cy="558800"/>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Reliability Risk</a:t>
          </a:r>
        </a:p>
      </dsp:txBody>
      <dsp:txXfrm>
        <a:off x="1342245" y="16367"/>
        <a:ext cx="973106" cy="526066"/>
      </dsp:txXfrm>
    </dsp:sp>
    <dsp:sp modelId="{2883DFAD-C6EC-431B-B030-D1D93EF83198}">
      <dsp:nvSpPr>
        <dsp:cNvPr id="0" name=""/>
        <dsp:cNvSpPr/>
      </dsp:nvSpPr>
      <dsp:spPr>
        <a:xfrm>
          <a:off x="2661920" y="0"/>
          <a:ext cx="1005840" cy="558800"/>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IBR Owners impact</a:t>
          </a:r>
        </a:p>
      </dsp:txBody>
      <dsp:txXfrm>
        <a:off x="2678287" y="16367"/>
        <a:ext cx="973106" cy="526066"/>
      </dsp:txXfrm>
    </dsp:sp>
    <dsp:sp modelId="{1396C249-EFA1-4888-B286-D8D4CA092E5F}">
      <dsp:nvSpPr>
        <dsp:cNvPr id="0" name=""/>
        <dsp:cNvSpPr/>
      </dsp:nvSpPr>
      <dsp:spPr>
        <a:xfrm>
          <a:off x="2225350" y="2367490"/>
          <a:ext cx="419100" cy="419100"/>
        </a:xfrm>
        <a:prstGeom prst="triangle">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0CF106-A0CB-4E5A-8AFE-F632C37EED81}">
      <dsp:nvSpPr>
        <dsp:cNvPr id="0" name=""/>
        <dsp:cNvSpPr/>
      </dsp:nvSpPr>
      <dsp:spPr>
        <a:xfrm rot="240523">
          <a:off x="1180716" y="2195310"/>
          <a:ext cx="2515367" cy="17589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0534CFC-5F63-4377-ADA0-30932FB7DC72}">
      <dsp:nvSpPr>
        <dsp:cNvPr id="0" name=""/>
        <dsp:cNvSpPr/>
      </dsp:nvSpPr>
      <dsp:spPr>
        <a:xfrm rot="276087">
          <a:off x="2758591" y="1901026"/>
          <a:ext cx="818937" cy="3572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Mitigation Cost</a:t>
          </a:r>
        </a:p>
      </dsp:txBody>
      <dsp:txXfrm>
        <a:off x="2776031" y="1918466"/>
        <a:ext cx="784057" cy="322376"/>
      </dsp:txXfrm>
    </dsp:sp>
    <dsp:sp modelId="{F91D8875-7D1D-43B3-81FA-B01B3D5C3F49}">
      <dsp:nvSpPr>
        <dsp:cNvPr id="0" name=""/>
        <dsp:cNvSpPr/>
      </dsp:nvSpPr>
      <dsp:spPr>
        <a:xfrm rot="277408">
          <a:off x="2858985" y="1636444"/>
          <a:ext cx="810541" cy="31563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Operational &amp;Compliance Risk</a:t>
          </a:r>
        </a:p>
      </dsp:txBody>
      <dsp:txXfrm>
        <a:off x="2874393" y="1651852"/>
        <a:ext cx="779725" cy="284816"/>
      </dsp:txXfrm>
    </dsp:sp>
    <dsp:sp modelId="{7969C072-6F1D-44F1-B2BD-2373A49D764C}">
      <dsp:nvSpPr>
        <dsp:cNvPr id="0" name=""/>
        <dsp:cNvSpPr/>
      </dsp:nvSpPr>
      <dsp:spPr>
        <a:xfrm rot="199247">
          <a:off x="3017917" y="1458962"/>
          <a:ext cx="675971" cy="16204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kern="1200" dirty="0"/>
            <a:t>Potential Retirements</a:t>
          </a:r>
        </a:p>
      </dsp:txBody>
      <dsp:txXfrm>
        <a:off x="3025828" y="1466873"/>
        <a:ext cx="660149" cy="146226"/>
      </dsp:txXfrm>
    </dsp:sp>
    <dsp:sp modelId="{4FFC1AF0-1167-4270-AD54-927E8D511F10}">
      <dsp:nvSpPr>
        <dsp:cNvPr id="0" name=""/>
        <dsp:cNvSpPr/>
      </dsp:nvSpPr>
      <dsp:spPr>
        <a:xfrm rot="254233">
          <a:off x="2902685" y="1221120"/>
          <a:ext cx="855725" cy="2234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kern="1200" dirty="0"/>
            <a:t>Insufficient Timelines &amp; Technical Infeasibility</a:t>
          </a:r>
        </a:p>
      </dsp:txBody>
      <dsp:txXfrm>
        <a:off x="2913591" y="1232026"/>
        <a:ext cx="833913" cy="201596"/>
      </dsp:txXfrm>
    </dsp:sp>
    <dsp:sp modelId="{A4F53928-E791-42ED-822B-1540D7F42B73}">
      <dsp:nvSpPr>
        <dsp:cNvPr id="0" name=""/>
        <dsp:cNvSpPr/>
      </dsp:nvSpPr>
      <dsp:spPr>
        <a:xfrm rot="269516">
          <a:off x="1408638" y="1398074"/>
          <a:ext cx="569434" cy="2525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Controlled EEA Load Shed</a:t>
          </a:r>
        </a:p>
      </dsp:txBody>
      <dsp:txXfrm>
        <a:off x="1420968" y="1410404"/>
        <a:ext cx="544774" cy="227920"/>
      </dsp:txXfrm>
    </dsp:sp>
    <dsp:sp modelId="{54870507-7CF1-41A7-8A3B-BC36F47AEEF8}">
      <dsp:nvSpPr>
        <dsp:cNvPr id="0" name=""/>
        <dsp:cNvSpPr/>
      </dsp:nvSpPr>
      <dsp:spPr>
        <a:xfrm rot="218550">
          <a:off x="1157905" y="1656082"/>
          <a:ext cx="1043727" cy="50247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Uncontrolled Loss of ERCOT system</a:t>
          </a:r>
        </a:p>
      </dsp:txBody>
      <dsp:txXfrm>
        <a:off x="1182434" y="1680611"/>
        <a:ext cx="994669" cy="45341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28420C-6925-4F9B-AF9C-89E077427329}">
      <dsp:nvSpPr>
        <dsp:cNvPr id="0" name=""/>
        <dsp:cNvSpPr/>
      </dsp:nvSpPr>
      <dsp:spPr>
        <a:xfrm>
          <a:off x="958956" y="0"/>
          <a:ext cx="961071" cy="533928"/>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Reliability Risk</a:t>
          </a:r>
        </a:p>
      </dsp:txBody>
      <dsp:txXfrm>
        <a:off x="974594" y="15638"/>
        <a:ext cx="929795" cy="502652"/>
      </dsp:txXfrm>
    </dsp:sp>
    <dsp:sp modelId="{2883DFAD-C6EC-431B-B030-D1D93EF83198}">
      <dsp:nvSpPr>
        <dsp:cNvPr id="0" name=""/>
        <dsp:cNvSpPr/>
      </dsp:nvSpPr>
      <dsp:spPr>
        <a:xfrm>
          <a:off x="2347171" y="0"/>
          <a:ext cx="961071" cy="533928"/>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IBR Owners impact</a:t>
          </a:r>
        </a:p>
      </dsp:txBody>
      <dsp:txXfrm>
        <a:off x="2362809" y="15638"/>
        <a:ext cx="929795" cy="502652"/>
      </dsp:txXfrm>
    </dsp:sp>
    <dsp:sp modelId="{1396C249-EFA1-4888-B286-D8D4CA092E5F}">
      <dsp:nvSpPr>
        <dsp:cNvPr id="0" name=""/>
        <dsp:cNvSpPr/>
      </dsp:nvSpPr>
      <dsp:spPr>
        <a:xfrm>
          <a:off x="1933376" y="2269197"/>
          <a:ext cx="400446" cy="400446"/>
        </a:xfrm>
        <a:prstGeom prst="triangle">
          <a:avLst/>
        </a:prstGeom>
        <a:solidFill>
          <a:schemeClr val="bg1">
            <a:lumMod val="75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7CE1109-3529-4567-892C-3A97298C4688}">
      <dsp:nvSpPr>
        <dsp:cNvPr id="0" name=""/>
        <dsp:cNvSpPr/>
      </dsp:nvSpPr>
      <dsp:spPr>
        <a:xfrm rot="20634538">
          <a:off x="931893" y="2097601"/>
          <a:ext cx="2403413" cy="168063"/>
        </a:xfrm>
        <a:prstGeom prst="rect">
          <a:avLst/>
        </a:prstGeom>
        <a:solidFill>
          <a:schemeClr val="bg1">
            <a:lumMod val="75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52F2DCD-11B9-4E36-979A-EC09FE7A2EF7}">
      <dsp:nvSpPr>
        <dsp:cNvPr id="0" name=""/>
        <dsp:cNvSpPr/>
      </dsp:nvSpPr>
      <dsp:spPr>
        <a:xfrm rot="20805330">
          <a:off x="2238483" y="1570826"/>
          <a:ext cx="785605" cy="32700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Mitigation Cost</a:t>
          </a:r>
        </a:p>
      </dsp:txBody>
      <dsp:txXfrm>
        <a:off x="2254446" y="1586789"/>
        <a:ext cx="753679" cy="295079"/>
      </dsp:txXfrm>
    </dsp:sp>
    <dsp:sp modelId="{2E95D3D0-70CC-43FD-9561-7F44AD9B9A63}">
      <dsp:nvSpPr>
        <dsp:cNvPr id="0" name=""/>
        <dsp:cNvSpPr/>
      </dsp:nvSpPr>
      <dsp:spPr>
        <a:xfrm rot="20841187">
          <a:off x="2294458" y="1203298"/>
          <a:ext cx="782736" cy="41164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Event Analysis workload</a:t>
          </a:r>
        </a:p>
      </dsp:txBody>
      <dsp:txXfrm>
        <a:off x="2314553" y="1223393"/>
        <a:ext cx="742546" cy="371457"/>
      </dsp:txXfrm>
    </dsp:sp>
    <dsp:sp modelId="{A22857D2-81B5-422A-99FC-11EA063CAE72}">
      <dsp:nvSpPr>
        <dsp:cNvPr id="0" name=""/>
        <dsp:cNvSpPr/>
      </dsp:nvSpPr>
      <dsp:spPr>
        <a:xfrm rot="20856147">
          <a:off x="2414587" y="1111210"/>
          <a:ext cx="778248" cy="1599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Compliance Risk</a:t>
          </a:r>
        </a:p>
      </dsp:txBody>
      <dsp:txXfrm>
        <a:off x="2422393" y="1119016"/>
        <a:ext cx="762636" cy="144303"/>
      </dsp:txXfrm>
    </dsp:sp>
    <dsp:sp modelId="{26C82C21-07F1-4772-9402-B3106A809E36}">
      <dsp:nvSpPr>
        <dsp:cNvPr id="0" name=""/>
        <dsp:cNvSpPr/>
      </dsp:nvSpPr>
      <dsp:spPr>
        <a:xfrm rot="20776886">
          <a:off x="717055" y="894972"/>
          <a:ext cx="1161029" cy="137504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Uncontrolled loss of ERCOT system</a:t>
          </a:r>
        </a:p>
      </dsp:txBody>
      <dsp:txXfrm>
        <a:off x="773732" y="951649"/>
        <a:ext cx="1047675" cy="126169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28420C-6925-4F9B-AF9C-89E077427329}">
      <dsp:nvSpPr>
        <dsp:cNvPr id="0" name=""/>
        <dsp:cNvSpPr/>
      </dsp:nvSpPr>
      <dsp:spPr>
        <a:xfrm>
          <a:off x="1325878" y="0"/>
          <a:ext cx="1005840" cy="558800"/>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Reliability Risk</a:t>
          </a:r>
        </a:p>
      </dsp:txBody>
      <dsp:txXfrm>
        <a:off x="1342245" y="16367"/>
        <a:ext cx="973106" cy="526066"/>
      </dsp:txXfrm>
    </dsp:sp>
    <dsp:sp modelId="{2883DFAD-C6EC-431B-B030-D1D93EF83198}">
      <dsp:nvSpPr>
        <dsp:cNvPr id="0" name=""/>
        <dsp:cNvSpPr/>
      </dsp:nvSpPr>
      <dsp:spPr>
        <a:xfrm>
          <a:off x="2661920" y="0"/>
          <a:ext cx="1005840" cy="558800"/>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IBR Owners impact</a:t>
          </a:r>
        </a:p>
      </dsp:txBody>
      <dsp:txXfrm>
        <a:off x="2678287" y="16367"/>
        <a:ext cx="973106" cy="526066"/>
      </dsp:txXfrm>
    </dsp:sp>
    <dsp:sp modelId="{1396C249-EFA1-4888-B286-D8D4CA092E5F}">
      <dsp:nvSpPr>
        <dsp:cNvPr id="0" name=""/>
        <dsp:cNvSpPr/>
      </dsp:nvSpPr>
      <dsp:spPr>
        <a:xfrm>
          <a:off x="2225350" y="2367490"/>
          <a:ext cx="419100" cy="419100"/>
        </a:xfrm>
        <a:prstGeom prst="triangle">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3431F5C-54D0-4863-B26D-FA860AB1CA9C}">
      <dsp:nvSpPr>
        <dsp:cNvPr id="0" name=""/>
        <dsp:cNvSpPr/>
      </dsp:nvSpPr>
      <dsp:spPr>
        <a:xfrm>
          <a:off x="1180716" y="2195310"/>
          <a:ext cx="2515367" cy="175891"/>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293756-2C8C-437F-98E3-7FE95A1F320D}">
      <dsp:nvSpPr>
        <dsp:cNvPr id="0" name=""/>
        <dsp:cNvSpPr/>
      </dsp:nvSpPr>
      <dsp:spPr>
        <a:xfrm>
          <a:off x="3016935" y="1871357"/>
          <a:ext cx="678762" cy="31232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Mitigation Cost</a:t>
          </a:r>
        </a:p>
      </dsp:txBody>
      <dsp:txXfrm>
        <a:off x="3032181" y="1886603"/>
        <a:ext cx="648270" cy="281832"/>
      </dsp:txXfrm>
    </dsp:sp>
    <dsp:sp modelId="{60DC9CD0-C843-40DE-AC39-D4CF6659FB1C}">
      <dsp:nvSpPr>
        <dsp:cNvPr id="0" name=""/>
        <dsp:cNvSpPr/>
      </dsp:nvSpPr>
      <dsp:spPr>
        <a:xfrm>
          <a:off x="2461015" y="1679867"/>
          <a:ext cx="740947" cy="263083"/>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Operational &amp;Compliance Risk</a:t>
          </a:r>
        </a:p>
      </dsp:txBody>
      <dsp:txXfrm>
        <a:off x="2473858" y="1692710"/>
        <a:ext cx="715261" cy="237397"/>
      </dsp:txXfrm>
    </dsp:sp>
    <dsp:sp modelId="{8EFDA920-E210-4451-888C-22B14C1CF182}">
      <dsp:nvSpPr>
        <dsp:cNvPr id="0" name=""/>
        <dsp:cNvSpPr/>
      </dsp:nvSpPr>
      <dsp:spPr>
        <a:xfrm>
          <a:off x="3158273" y="1625900"/>
          <a:ext cx="541459" cy="236277"/>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Event Analysis</a:t>
          </a:r>
        </a:p>
      </dsp:txBody>
      <dsp:txXfrm>
        <a:off x="3169807" y="1637434"/>
        <a:ext cx="518391" cy="213209"/>
      </dsp:txXfrm>
    </dsp:sp>
    <dsp:sp modelId="{548EE94D-C667-4CE0-8E81-76C0FE846CE1}">
      <dsp:nvSpPr>
        <dsp:cNvPr id="0" name=""/>
        <dsp:cNvSpPr/>
      </dsp:nvSpPr>
      <dsp:spPr>
        <a:xfrm>
          <a:off x="2602657" y="1958553"/>
          <a:ext cx="457673" cy="22719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Insufficient Timelines</a:t>
          </a:r>
        </a:p>
      </dsp:txBody>
      <dsp:txXfrm>
        <a:off x="2613748" y="1969644"/>
        <a:ext cx="435491" cy="205014"/>
      </dsp:txXfrm>
    </dsp:sp>
    <dsp:sp modelId="{1599A98C-72C1-4969-8B83-43DA4EDF0399}">
      <dsp:nvSpPr>
        <dsp:cNvPr id="0" name=""/>
        <dsp:cNvSpPr/>
      </dsp:nvSpPr>
      <dsp:spPr>
        <a:xfrm>
          <a:off x="1185075" y="1600985"/>
          <a:ext cx="982642" cy="56713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Uncontrolled Loss of ERCOT system</a:t>
          </a:r>
        </a:p>
      </dsp:txBody>
      <dsp:txXfrm>
        <a:off x="1212760" y="1628670"/>
        <a:ext cx="927272" cy="51176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28420C-6925-4F9B-AF9C-89E077427329}">
      <dsp:nvSpPr>
        <dsp:cNvPr id="0" name=""/>
        <dsp:cNvSpPr/>
      </dsp:nvSpPr>
      <dsp:spPr>
        <a:xfrm>
          <a:off x="1325878" y="0"/>
          <a:ext cx="1005840" cy="558800"/>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Residual Risk from Exemptions</a:t>
          </a:r>
        </a:p>
      </dsp:txBody>
      <dsp:txXfrm>
        <a:off x="1342245" y="16367"/>
        <a:ext cx="973106" cy="526066"/>
      </dsp:txXfrm>
    </dsp:sp>
    <dsp:sp modelId="{2883DFAD-C6EC-431B-B030-D1D93EF83198}">
      <dsp:nvSpPr>
        <dsp:cNvPr id="0" name=""/>
        <dsp:cNvSpPr/>
      </dsp:nvSpPr>
      <dsp:spPr>
        <a:xfrm>
          <a:off x="2661920" y="0"/>
          <a:ext cx="1005840" cy="558800"/>
        </a:xfrm>
        <a:prstGeom prst="roundRect">
          <a:avLst>
            <a:gd name="adj" fmla="val 10000"/>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Impact on MPs &amp; Customers</a:t>
          </a:r>
        </a:p>
      </dsp:txBody>
      <dsp:txXfrm>
        <a:off x="2678287" y="16367"/>
        <a:ext cx="973106" cy="526066"/>
      </dsp:txXfrm>
    </dsp:sp>
    <dsp:sp modelId="{1396C249-EFA1-4888-B286-D8D4CA092E5F}">
      <dsp:nvSpPr>
        <dsp:cNvPr id="0" name=""/>
        <dsp:cNvSpPr/>
      </dsp:nvSpPr>
      <dsp:spPr>
        <a:xfrm>
          <a:off x="2225350" y="2367490"/>
          <a:ext cx="419100" cy="419100"/>
        </a:xfrm>
        <a:prstGeom prst="triangle">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4D8D93-49DD-4F35-A6A6-7910FE3AAC4B}">
      <dsp:nvSpPr>
        <dsp:cNvPr id="0" name=""/>
        <dsp:cNvSpPr/>
      </dsp:nvSpPr>
      <dsp:spPr>
        <a:xfrm>
          <a:off x="1180716" y="2195310"/>
          <a:ext cx="2515367" cy="175891"/>
        </a:xfrm>
        <a:prstGeom prst="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F6285A3-3EE8-4731-A2CF-E6EB23867125}">
      <dsp:nvSpPr>
        <dsp:cNvPr id="0" name=""/>
        <dsp:cNvSpPr/>
      </dsp:nvSpPr>
      <dsp:spPr>
        <a:xfrm>
          <a:off x="2910659" y="1981830"/>
          <a:ext cx="836081" cy="20856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kern="1200" dirty="0"/>
            <a:t>Potential for new stability limits/IROLs and congestion</a:t>
          </a:r>
        </a:p>
      </dsp:txBody>
      <dsp:txXfrm>
        <a:off x="2920840" y="1992011"/>
        <a:ext cx="815719" cy="188204"/>
      </dsp:txXfrm>
    </dsp:sp>
    <dsp:sp modelId="{909B2F77-4C3D-426A-8E16-D88FB6524204}">
      <dsp:nvSpPr>
        <dsp:cNvPr id="0" name=""/>
        <dsp:cNvSpPr/>
      </dsp:nvSpPr>
      <dsp:spPr>
        <a:xfrm>
          <a:off x="2705379" y="1729346"/>
          <a:ext cx="849562" cy="237995"/>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kern="1200" dirty="0"/>
            <a:t>Additional transmission upgrades may be needed</a:t>
          </a:r>
        </a:p>
      </dsp:txBody>
      <dsp:txXfrm>
        <a:off x="2716997" y="1740964"/>
        <a:ext cx="826326" cy="214759"/>
      </dsp:txXfrm>
    </dsp:sp>
    <dsp:sp modelId="{B2D1F48E-26E9-4791-80F2-54991B150C48}">
      <dsp:nvSpPr>
        <dsp:cNvPr id="0" name=""/>
        <dsp:cNvSpPr/>
      </dsp:nvSpPr>
      <dsp:spPr>
        <a:xfrm>
          <a:off x="2933981" y="1515394"/>
          <a:ext cx="970300" cy="208561"/>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kern="1200" dirty="0"/>
            <a:t>More compliance risk for ERCOT and other MPs</a:t>
          </a:r>
        </a:p>
      </dsp:txBody>
      <dsp:txXfrm>
        <a:off x="2944162" y="1525575"/>
        <a:ext cx="949938" cy="188199"/>
      </dsp:txXfrm>
    </dsp:sp>
    <dsp:sp modelId="{2A8DBB18-2B19-465A-980D-32DF1E1ACAAB}">
      <dsp:nvSpPr>
        <dsp:cNvPr id="0" name=""/>
        <dsp:cNvSpPr/>
      </dsp:nvSpPr>
      <dsp:spPr>
        <a:xfrm>
          <a:off x="2637649" y="1268682"/>
          <a:ext cx="955273" cy="25663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222250">
            <a:lnSpc>
              <a:spcPct val="90000"/>
            </a:lnSpc>
            <a:spcBef>
              <a:spcPct val="0"/>
            </a:spcBef>
            <a:spcAft>
              <a:spcPct val="35000"/>
            </a:spcAft>
            <a:buNone/>
          </a:pPr>
          <a:r>
            <a:rPr lang="en-US" sz="500" kern="1200" dirty="0"/>
            <a:t>More ERCOT work for ops, planning, and event analysis</a:t>
          </a:r>
        </a:p>
      </dsp:txBody>
      <dsp:txXfrm>
        <a:off x="2650177" y="1281210"/>
        <a:ext cx="930217" cy="231583"/>
      </dsp:txXfrm>
    </dsp:sp>
    <dsp:sp modelId="{E1D5F833-97C0-489F-8ADD-8D026BDAAE60}">
      <dsp:nvSpPr>
        <dsp:cNvPr id="0" name=""/>
        <dsp:cNvSpPr/>
      </dsp:nvSpPr>
      <dsp:spPr>
        <a:xfrm>
          <a:off x="1243129" y="1744572"/>
          <a:ext cx="993540" cy="41127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Loss of Firm Load</a:t>
          </a:r>
        </a:p>
      </dsp:txBody>
      <dsp:txXfrm>
        <a:off x="1263206" y="1764649"/>
        <a:ext cx="953386" cy="371124"/>
      </dsp:txXfrm>
    </dsp:sp>
    <dsp:sp modelId="{331A815F-D0AF-48CA-806D-3D0229360985}">
      <dsp:nvSpPr>
        <dsp:cNvPr id="0" name=""/>
        <dsp:cNvSpPr/>
      </dsp:nvSpPr>
      <dsp:spPr>
        <a:xfrm>
          <a:off x="1266012" y="1341155"/>
          <a:ext cx="954418" cy="419594"/>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266700">
            <a:lnSpc>
              <a:spcPct val="90000"/>
            </a:lnSpc>
            <a:spcBef>
              <a:spcPct val="0"/>
            </a:spcBef>
            <a:spcAft>
              <a:spcPct val="35000"/>
            </a:spcAft>
            <a:buNone/>
          </a:pPr>
          <a:r>
            <a:rPr lang="en-US" sz="600" kern="1200" dirty="0"/>
            <a:t>More ride-through failure events</a:t>
          </a:r>
        </a:p>
      </dsp:txBody>
      <dsp:txXfrm>
        <a:off x="1286495" y="1361638"/>
        <a:ext cx="913452" cy="378628"/>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3.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4.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5.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6.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7.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8.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1/17/2024</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1/17/2024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dirty="0"/>
          </a:p>
        </p:txBody>
      </p:sp>
    </p:spTree>
    <p:extLst>
      <p:ext uri="{BB962C8B-B14F-4D97-AF65-F5344CB8AC3E}">
        <p14:creationId xmlns:p14="http://schemas.microsoft.com/office/powerpoint/2010/main" val="101119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5</a:t>
            </a:fld>
            <a:endParaRPr lang="en-US" dirty="0"/>
          </a:p>
        </p:txBody>
      </p:sp>
    </p:spTree>
    <p:extLst>
      <p:ext uri="{BB962C8B-B14F-4D97-AF65-F5344CB8AC3E}">
        <p14:creationId xmlns:p14="http://schemas.microsoft.com/office/powerpoint/2010/main" val="4190852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6</a:t>
            </a:fld>
            <a:endParaRPr lang="en-US" dirty="0"/>
          </a:p>
        </p:txBody>
      </p:sp>
    </p:spTree>
    <p:extLst>
      <p:ext uri="{BB962C8B-B14F-4D97-AF65-F5344CB8AC3E}">
        <p14:creationId xmlns:p14="http://schemas.microsoft.com/office/powerpoint/2010/main" val="2274012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dirty="0"/>
          </a:p>
        </p:txBody>
      </p:sp>
    </p:spTree>
    <p:extLst>
      <p:ext uri="{BB962C8B-B14F-4D97-AF65-F5344CB8AC3E}">
        <p14:creationId xmlns:p14="http://schemas.microsoft.com/office/powerpoint/2010/main" val="3847514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1/17/2024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5468113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26" Type="http://schemas.microsoft.com/office/2007/relationships/diagramDrawing" Target="../diagrams/drawing5.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5" Type="http://schemas.openxmlformats.org/officeDocument/2006/relationships/diagramColors" Target="../diagrams/colors5.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29" Type="http://schemas.openxmlformats.org/officeDocument/2006/relationships/diagramQuickStyle" Target="../diagrams/quickStyle6.xml"/><Relationship Id="rId1" Type="http://schemas.openxmlformats.org/officeDocument/2006/relationships/slideLayout" Target="../slideLayouts/slideLayout3.xml"/><Relationship Id="rId6" Type="http://schemas.microsoft.com/office/2007/relationships/diagramDrawing" Target="../diagrams/drawing1.xml"/><Relationship Id="rId11" Type="http://schemas.microsoft.com/office/2007/relationships/diagramDrawing" Target="../diagrams/drawing2.xml"/><Relationship Id="rId24" Type="http://schemas.openxmlformats.org/officeDocument/2006/relationships/diagramQuickStyle" Target="../diagrams/quickStyle5.xml"/><Relationship Id="rId5" Type="http://schemas.openxmlformats.org/officeDocument/2006/relationships/diagramColors" Target="../diagrams/colors1.xml"/><Relationship Id="rId15" Type="http://schemas.openxmlformats.org/officeDocument/2006/relationships/diagramColors" Target="../diagrams/colors3.xml"/><Relationship Id="rId23" Type="http://schemas.openxmlformats.org/officeDocument/2006/relationships/diagramLayout" Target="../diagrams/layout5.xml"/><Relationship Id="rId28" Type="http://schemas.openxmlformats.org/officeDocument/2006/relationships/diagramLayout" Target="../diagrams/layout6.xml"/><Relationship Id="rId10" Type="http://schemas.openxmlformats.org/officeDocument/2006/relationships/diagramColors" Target="../diagrams/colors2.xml"/><Relationship Id="rId19" Type="http://schemas.openxmlformats.org/officeDocument/2006/relationships/diagramQuickStyle" Target="../diagrams/quickStyle4.xml"/><Relationship Id="rId31" Type="http://schemas.microsoft.com/office/2007/relationships/diagramDrawing" Target="../diagrams/drawing6.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 Id="rId22" Type="http://schemas.openxmlformats.org/officeDocument/2006/relationships/diagramData" Target="../diagrams/data5.xml"/><Relationship Id="rId27" Type="http://schemas.openxmlformats.org/officeDocument/2006/relationships/diagramData" Target="../diagrams/data6.xml"/><Relationship Id="rId30" Type="http://schemas.openxmlformats.org/officeDocument/2006/relationships/diagramColors" Target="../diagrams/colors6.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11" Type="http://schemas.microsoft.com/office/2007/relationships/diagramDrawing" Target="../diagrams/drawing8.xml"/><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0"/>
            <a:ext cx="5638800" cy="2985433"/>
          </a:xfrm>
          <a:prstGeom prst="rect">
            <a:avLst/>
          </a:prstGeom>
          <a:noFill/>
        </p:spPr>
        <p:txBody>
          <a:bodyPr wrap="square" rtlCol="0">
            <a:spAutoFit/>
          </a:bodyPr>
          <a:lstStyle/>
          <a:p>
            <a:r>
              <a:rPr lang="en-US" sz="2800" b="1" dirty="0">
                <a:solidFill>
                  <a:schemeClr val="tx2"/>
                </a:solidFill>
              </a:rPr>
              <a:t>NOGRR 245 </a:t>
            </a:r>
          </a:p>
          <a:p>
            <a:endParaRPr lang="en-US" sz="2000" b="1" dirty="0">
              <a:solidFill>
                <a:schemeClr val="tx2"/>
              </a:solidFill>
            </a:endParaRPr>
          </a:p>
          <a:p>
            <a:r>
              <a:rPr lang="en-US" sz="2000" b="1" dirty="0">
                <a:solidFill>
                  <a:schemeClr val="tx2"/>
                </a:solidFill>
              </a:rPr>
              <a:t>TAC </a:t>
            </a:r>
          </a:p>
          <a:p>
            <a:endParaRPr lang="en-US" sz="2000" b="1" dirty="0">
              <a:solidFill>
                <a:schemeClr val="tx2"/>
              </a:solidFill>
            </a:endParaRPr>
          </a:p>
          <a:p>
            <a:pPr eaLnBrk="1" hangingPunct="1"/>
            <a:r>
              <a:rPr lang="en-US" altLang="en-US" sz="2000" dirty="0">
                <a:solidFill>
                  <a:schemeClr val="tx2"/>
                </a:solidFill>
              </a:rPr>
              <a:t>Stephen Solis – Principal, System Operations Improvement</a:t>
            </a:r>
          </a:p>
          <a:p>
            <a:endParaRPr lang="en-US" sz="2000" b="1" dirty="0">
              <a:solidFill>
                <a:schemeClr val="tx2"/>
              </a:solidFill>
            </a:endParaRPr>
          </a:p>
          <a:p>
            <a:endParaRPr lang="en-US" sz="2000" b="1" dirty="0">
              <a:solidFill>
                <a:schemeClr val="tx2"/>
              </a:solidFill>
            </a:endParaRPr>
          </a:p>
          <a:p>
            <a:r>
              <a:rPr lang="en-US" sz="2000" b="1" dirty="0">
                <a:solidFill>
                  <a:schemeClr val="tx2"/>
                </a:solidFill>
              </a:rPr>
              <a:t>January 24th, 2024</a:t>
            </a:r>
          </a:p>
        </p:txBody>
      </p:sp>
    </p:spTree>
    <p:extLst>
      <p:ext uri="{BB962C8B-B14F-4D97-AF65-F5344CB8AC3E}">
        <p14:creationId xmlns:p14="http://schemas.microsoft.com/office/powerpoint/2010/main" val="3676918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F5ABF-59DB-4149-C143-630F94309C69}"/>
              </a:ext>
            </a:extLst>
          </p:cNvPr>
          <p:cNvSpPr>
            <a:spLocks noGrp="1"/>
          </p:cNvSpPr>
          <p:nvPr>
            <p:ph type="title"/>
          </p:nvPr>
        </p:nvSpPr>
        <p:spPr/>
        <p:txBody>
          <a:bodyPr/>
          <a:lstStyle/>
          <a:p>
            <a:r>
              <a:rPr lang="en-US" dirty="0"/>
              <a:t>NOGRR 245 – ERCOT Recommendation</a:t>
            </a:r>
          </a:p>
        </p:txBody>
      </p:sp>
      <p:sp>
        <p:nvSpPr>
          <p:cNvPr id="4" name="Slide Number Placeholder 3">
            <a:extLst>
              <a:ext uri="{FF2B5EF4-FFF2-40B4-BE49-F238E27FC236}">
                <a16:creationId xmlns:a16="http://schemas.microsoft.com/office/drawing/2014/main" id="{01056F6A-9F84-BF9C-49BC-7BB76663D730}"/>
              </a:ext>
            </a:extLst>
          </p:cNvPr>
          <p:cNvSpPr>
            <a:spLocks noGrp="1"/>
          </p:cNvSpPr>
          <p:nvPr>
            <p:ph type="sldNum" sz="quarter" idx="4"/>
          </p:nvPr>
        </p:nvSpPr>
        <p:spPr/>
        <p:txBody>
          <a:bodyPr/>
          <a:lstStyle/>
          <a:p>
            <a:fld id="{1D93BD3E-1E9A-4970-A6F7-E7AC52762E0C}" type="slidenum">
              <a:rPr lang="en-US" smtClean="0"/>
              <a:pPr/>
              <a:t>10</a:t>
            </a:fld>
            <a:endParaRPr lang="en-US" dirty="0"/>
          </a:p>
        </p:txBody>
      </p:sp>
      <p:sp>
        <p:nvSpPr>
          <p:cNvPr id="7" name="TextBox 6">
            <a:extLst>
              <a:ext uri="{FF2B5EF4-FFF2-40B4-BE49-F238E27FC236}">
                <a16:creationId xmlns:a16="http://schemas.microsoft.com/office/drawing/2014/main" id="{D1220634-BAC3-37C8-1E24-CC4339D36D79}"/>
              </a:ext>
            </a:extLst>
          </p:cNvPr>
          <p:cNvSpPr txBox="1"/>
          <p:nvPr/>
        </p:nvSpPr>
        <p:spPr>
          <a:xfrm>
            <a:off x="345233" y="1033027"/>
            <a:ext cx="7848600" cy="4185761"/>
          </a:xfrm>
          <a:prstGeom prst="rect">
            <a:avLst/>
          </a:prstGeom>
          <a:noFill/>
        </p:spPr>
        <p:txBody>
          <a:bodyPr wrap="square" rtlCol="0">
            <a:spAutoFit/>
          </a:bodyPr>
          <a:lstStyle/>
          <a:p>
            <a:endParaRPr lang="en-US" dirty="0">
              <a:solidFill>
                <a:schemeClr val="tx2"/>
              </a:solidFill>
            </a:endParaRPr>
          </a:p>
          <a:p>
            <a:pPr marL="285750" indent="-285750">
              <a:buFont typeface="Arial" panose="020B0604020202020204" pitchFamily="34" charset="0"/>
              <a:buChar char="•"/>
            </a:pPr>
            <a:r>
              <a:rPr lang="en-US" dirty="0">
                <a:solidFill>
                  <a:schemeClr val="tx2"/>
                </a:solidFill>
              </a:rPr>
              <a:t>ERCOT </a:t>
            </a:r>
            <a:r>
              <a:rPr lang="en-US" i="1" dirty="0">
                <a:solidFill>
                  <a:schemeClr val="tx2"/>
                </a:solidFill>
              </a:rPr>
              <a:t>strongly</a:t>
            </a:r>
            <a:r>
              <a:rPr lang="en-US" dirty="0">
                <a:solidFill>
                  <a:schemeClr val="tx2"/>
                </a:solidFill>
              </a:rPr>
              <a:t> recommends the TAC members adopt the comments submitted by ERCOT on 1/8/24 which:</a:t>
            </a:r>
          </a:p>
          <a:p>
            <a:pPr marL="742950" lvl="1" indent="-285750">
              <a:buFont typeface="Arial" panose="020B0604020202020204" pitchFamily="34" charset="0"/>
              <a:buChar char="•"/>
            </a:pPr>
            <a:r>
              <a:rPr lang="en-US" dirty="0">
                <a:solidFill>
                  <a:schemeClr val="tx2"/>
                </a:solidFill>
              </a:rPr>
              <a:t>Is technically feasible</a:t>
            </a:r>
          </a:p>
          <a:p>
            <a:pPr marL="742950" lvl="1" indent="-285750">
              <a:buFont typeface="Arial" panose="020B0604020202020204" pitchFamily="34" charset="0"/>
              <a:buChar char="•"/>
            </a:pPr>
            <a:r>
              <a:rPr lang="en-US" dirty="0">
                <a:solidFill>
                  <a:schemeClr val="tx2"/>
                </a:solidFill>
              </a:rPr>
              <a:t>Incorporates 12 months of stakeholder and OEM feedback</a:t>
            </a:r>
          </a:p>
          <a:p>
            <a:pPr marL="742950" lvl="1" indent="-285750">
              <a:buFont typeface="Arial" panose="020B0604020202020204" pitchFamily="34" charset="0"/>
              <a:buChar char="•"/>
            </a:pPr>
            <a:r>
              <a:rPr lang="en-US" dirty="0">
                <a:solidFill>
                  <a:schemeClr val="tx2"/>
                </a:solidFill>
              </a:rPr>
              <a:t>Balances reliability risk with impact on generator owners</a:t>
            </a:r>
          </a:p>
          <a:p>
            <a:pPr marL="742950" lvl="1" indent="-285750">
              <a:buFont typeface="Arial" panose="020B0604020202020204" pitchFamily="34" charset="0"/>
              <a:buChar char="•"/>
            </a:pPr>
            <a:r>
              <a:rPr lang="en-US" dirty="0">
                <a:solidFill>
                  <a:schemeClr val="tx2"/>
                </a:solidFill>
              </a:rPr>
              <a:t>Aligns with FERC Order 901</a:t>
            </a:r>
          </a:p>
          <a:p>
            <a:pPr marL="742950" lvl="1" indent="-285750">
              <a:buFont typeface="Arial" panose="020B0604020202020204" pitchFamily="34" charset="0"/>
              <a:buChar char="•"/>
            </a:pPr>
            <a:r>
              <a:rPr lang="en-US" dirty="0">
                <a:solidFill>
                  <a:schemeClr val="tx2"/>
                </a:solidFill>
              </a:rPr>
              <a:t>Aligns with NERC recommendations from the Odessa Event and NERC Reliability Guidelines</a:t>
            </a:r>
          </a:p>
          <a:p>
            <a:pPr marL="742950" lvl="1" indent="-285750">
              <a:buFont typeface="Arial" panose="020B0604020202020204" pitchFamily="34" charset="0"/>
              <a:buChar char="•"/>
            </a:pPr>
            <a:r>
              <a:rPr lang="en-US" dirty="0">
                <a:solidFill>
                  <a:schemeClr val="tx2"/>
                </a:solidFill>
              </a:rPr>
              <a:t>Aligns new IBRs with IEEE-2800 IBR ride-through requirements with exception and extensions to account for this transition</a:t>
            </a:r>
          </a:p>
          <a:p>
            <a:pPr marL="742950" lvl="1"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r>
              <a:rPr lang="en-US" dirty="0">
                <a:solidFill>
                  <a:schemeClr val="tx2"/>
                </a:solidFill>
              </a:rPr>
              <a:t>ERCOT continues to recommend entities maximize ride-through capabilities w/o delay to minimize reliability risk to ERCOT System</a:t>
            </a:r>
          </a:p>
          <a:p>
            <a:pPr lvl="1"/>
            <a:endParaRPr lang="en-US" sz="1400" dirty="0">
              <a:solidFill>
                <a:schemeClr val="tx2"/>
              </a:solidFill>
            </a:endParaRPr>
          </a:p>
        </p:txBody>
      </p:sp>
      <p:sp>
        <p:nvSpPr>
          <p:cNvPr id="3" name="TextBox 2">
            <a:extLst>
              <a:ext uri="{FF2B5EF4-FFF2-40B4-BE49-F238E27FC236}">
                <a16:creationId xmlns:a16="http://schemas.microsoft.com/office/drawing/2014/main" id="{C17FA8BD-38AD-A8AA-78A9-219A2B4284ED}"/>
              </a:ext>
            </a:extLst>
          </p:cNvPr>
          <p:cNvSpPr txBox="1"/>
          <p:nvPr/>
        </p:nvSpPr>
        <p:spPr>
          <a:xfrm>
            <a:off x="609600" y="5105400"/>
            <a:ext cx="7772400" cy="923330"/>
          </a:xfrm>
          <a:prstGeom prst="rect">
            <a:avLst/>
          </a:prstGeom>
          <a:solidFill>
            <a:schemeClr val="accent1">
              <a:lumMod val="40000"/>
              <a:lumOff val="60000"/>
            </a:schemeClr>
          </a:solidFill>
          <a:ln w="28575">
            <a:solidFill>
              <a:schemeClr val="accent1">
                <a:lumMod val="75000"/>
              </a:schemeClr>
            </a:solidFill>
          </a:ln>
        </p:spPr>
        <p:txBody>
          <a:bodyPr wrap="square" rtlCol="0">
            <a:spAutoFit/>
          </a:bodyPr>
          <a:lstStyle/>
          <a:p>
            <a:r>
              <a:rPr lang="en-US" b="1" dirty="0"/>
              <a:t>Key Takeaway</a:t>
            </a:r>
            <a:r>
              <a:rPr lang="en-US" dirty="0"/>
              <a:t>: ERCOT recommends approval of NOGRR 245 with its January 8, 2024 comments.  The ROS-recommended proposal is not acceptable as it does not address the current, significant reliability risk.</a:t>
            </a:r>
          </a:p>
        </p:txBody>
      </p:sp>
    </p:spTree>
    <p:extLst>
      <p:ext uri="{BB962C8B-B14F-4D97-AF65-F5344CB8AC3E}">
        <p14:creationId xmlns:p14="http://schemas.microsoft.com/office/powerpoint/2010/main" val="16232315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2133604"/>
            <a:ext cx="5638800" cy="1877437"/>
          </a:xfrm>
          <a:prstGeom prst="rect">
            <a:avLst/>
          </a:prstGeom>
          <a:noFill/>
        </p:spPr>
        <p:txBody>
          <a:bodyPr wrap="square" rtlCol="0">
            <a:spAutoFit/>
          </a:bodyPr>
          <a:lstStyle/>
          <a:p>
            <a:endParaRPr lang="en-US" sz="2800" b="1" dirty="0">
              <a:solidFill>
                <a:srgbClr val="00AEC7"/>
              </a:solidFill>
              <a:ea typeface="+mj-ea"/>
              <a:cs typeface="+mj-cs"/>
            </a:endParaRPr>
          </a:p>
          <a:p>
            <a:endParaRPr lang="en-US" sz="2800" b="1" dirty="0">
              <a:solidFill>
                <a:srgbClr val="00AEC7"/>
              </a:solidFill>
              <a:ea typeface="+mj-ea"/>
              <a:cs typeface="+mj-cs"/>
            </a:endParaRPr>
          </a:p>
          <a:p>
            <a:r>
              <a:rPr lang="en-US" sz="2800" b="1" dirty="0">
                <a:solidFill>
                  <a:srgbClr val="00AEC7"/>
                </a:solidFill>
                <a:ea typeface="+mj-ea"/>
                <a:cs typeface="+mj-cs"/>
              </a:rPr>
              <a:t>        </a:t>
            </a:r>
            <a:r>
              <a:rPr lang="en-US" sz="6000" b="1" dirty="0">
                <a:solidFill>
                  <a:srgbClr val="00AEC7"/>
                </a:solidFill>
                <a:ea typeface="+mj-ea"/>
                <a:cs typeface="+mj-cs"/>
              </a:rPr>
              <a:t>Questions?</a:t>
            </a:r>
            <a:endParaRPr lang="en-US" sz="5400" b="1" dirty="0">
              <a:solidFill>
                <a:schemeClr val="tx2"/>
              </a:solidFill>
            </a:endParaRPr>
          </a:p>
        </p:txBody>
      </p:sp>
    </p:spTree>
    <p:extLst>
      <p:ext uri="{BB962C8B-B14F-4D97-AF65-F5344CB8AC3E}">
        <p14:creationId xmlns:p14="http://schemas.microsoft.com/office/powerpoint/2010/main" val="1940547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Overview</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2</a:t>
            </a:fld>
            <a:endParaRPr lang="en-US" dirty="0"/>
          </a:p>
        </p:txBody>
      </p:sp>
      <p:sp>
        <p:nvSpPr>
          <p:cNvPr id="3" name="Content Placeholder 2">
            <a:extLst>
              <a:ext uri="{FF2B5EF4-FFF2-40B4-BE49-F238E27FC236}">
                <a16:creationId xmlns:a16="http://schemas.microsoft.com/office/drawing/2014/main" id="{A777B6E3-C779-2BF0-5BC0-36EC715CD91B}"/>
              </a:ext>
            </a:extLst>
          </p:cNvPr>
          <p:cNvSpPr>
            <a:spLocks noGrp="1"/>
          </p:cNvSpPr>
          <p:nvPr>
            <p:ph idx="1"/>
          </p:nvPr>
        </p:nvSpPr>
        <p:spPr>
          <a:xfrm>
            <a:off x="304800" y="1070769"/>
            <a:ext cx="8534400" cy="5181600"/>
          </a:xfrm>
        </p:spPr>
        <p:txBody>
          <a:bodyPr lIns="91440" tIns="45720" rIns="91440" bIns="45720" anchor="t"/>
          <a:lstStyle/>
          <a:p>
            <a:r>
              <a:rPr lang="en-US" sz="1800" dirty="0"/>
              <a:t>Multiple events have occurred where Inverter Based Resources (IBRs) failed to ride-through </a:t>
            </a:r>
          </a:p>
          <a:p>
            <a:pPr lvl="1"/>
            <a:r>
              <a:rPr lang="en-US" sz="1600" dirty="0"/>
              <a:t>Magnitudes have increased with more IBRs on ERCOT System </a:t>
            </a:r>
            <a:endParaRPr lang="en-US" sz="1600" strike="sngStrike" dirty="0"/>
          </a:p>
          <a:p>
            <a:r>
              <a:rPr lang="en-US" sz="1800" dirty="0"/>
              <a:t>As proposed by ERCOT, Nodal Operating Guide Revision Request (NOGRR 245) would enhance clarity and specificity of IBR ride through requirements and align with most relevant parts of IEEE 2800-2022 and NERC Reliability Guidelines </a:t>
            </a:r>
          </a:p>
          <a:p>
            <a:r>
              <a:rPr lang="en-US" sz="1800" dirty="0"/>
              <a:t>ERCOT received over 50 public comments and multiple separate feedback meetings on NOGRR 245</a:t>
            </a:r>
          </a:p>
          <a:p>
            <a:r>
              <a:rPr lang="en-US" sz="1800" dirty="0"/>
              <a:t>FERC issued Order 901 directing NERC to address same risks that NOGRR245 addresses</a:t>
            </a:r>
            <a:endParaRPr lang="en-US" sz="1800" dirty="0">
              <a:cs typeface="Arial"/>
            </a:endParaRPr>
          </a:p>
          <a:p>
            <a:r>
              <a:rPr lang="en-US" sz="1800" dirty="0"/>
              <a:t>ERCOT presented RFI results from OEMs and REs on ability to comply with ERCOT proposal and ROS-recommended versions of NOGRR at December TAC meeting</a:t>
            </a:r>
            <a:endParaRPr lang="en-US" dirty="0"/>
          </a:p>
          <a:p>
            <a:r>
              <a:rPr lang="en-US" sz="1800" dirty="0"/>
              <a:t>Presentation summarizes proposed changes based on the information obtained through this RFI</a:t>
            </a:r>
          </a:p>
          <a:p>
            <a:endParaRPr lang="en-US" sz="1800" dirty="0"/>
          </a:p>
        </p:txBody>
      </p:sp>
    </p:spTree>
    <p:extLst>
      <p:ext uri="{BB962C8B-B14F-4D97-AF65-F5344CB8AC3E}">
        <p14:creationId xmlns:p14="http://schemas.microsoft.com/office/powerpoint/2010/main" val="4083415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a:xfrm>
            <a:off x="381000" y="243682"/>
            <a:ext cx="8839200" cy="518318"/>
          </a:xfrm>
        </p:spPr>
        <p:txBody>
          <a:bodyPr/>
          <a:lstStyle/>
          <a:p>
            <a:r>
              <a:rPr lang="en-US" dirty="0"/>
              <a:t>ERCOT Proposed Changes to NOGRR 245 (1/8/24)</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3</a:t>
            </a:fld>
            <a:endParaRPr lang="en-US" dirty="0"/>
          </a:p>
        </p:txBody>
      </p:sp>
      <p:sp>
        <p:nvSpPr>
          <p:cNvPr id="3" name="Content Placeholder 2">
            <a:extLst>
              <a:ext uri="{FF2B5EF4-FFF2-40B4-BE49-F238E27FC236}">
                <a16:creationId xmlns:a16="http://schemas.microsoft.com/office/drawing/2014/main" id="{587416C1-3730-36AC-5068-2283F7608789}"/>
              </a:ext>
            </a:extLst>
          </p:cNvPr>
          <p:cNvSpPr>
            <a:spLocks noGrp="1"/>
          </p:cNvSpPr>
          <p:nvPr>
            <p:ph idx="1"/>
          </p:nvPr>
        </p:nvSpPr>
        <p:spPr>
          <a:xfrm>
            <a:off x="190500" y="914400"/>
            <a:ext cx="8763000" cy="5181600"/>
          </a:xfrm>
        </p:spPr>
        <p:txBody>
          <a:bodyPr lIns="91440" tIns="45720" rIns="91440" bIns="45720" anchor="t"/>
          <a:lstStyle/>
          <a:p>
            <a:r>
              <a:rPr lang="en-US" sz="1800" dirty="0"/>
              <a:t>Allows for additional exceptions for documented technical limitations</a:t>
            </a:r>
          </a:p>
          <a:p>
            <a:pPr lvl="1"/>
            <a:r>
              <a:rPr lang="en-US" sz="1400" dirty="0"/>
              <a:t>Must meet existing requirements, and substantially meet new requirements, with each plant's documented technical limitation level becoming the requirement for that plant</a:t>
            </a:r>
          </a:p>
          <a:p>
            <a:pPr lvl="1"/>
            <a:r>
              <a:rPr lang="en-US" sz="1400" dirty="0"/>
              <a:t>Must maximize capability through use of parameterization, software upgrades and minor hardware upgrade kits.  ERCOT proposed a bright line criteria to not require hardware upgrades that exceed 20% of the replacement cost on a per turbine/inverter basis.</a:t>
            </a:r>
          </a:p>
          <a:p>
            <a:pPr lvl="1"/>
            <a:r>
              <a:rPr lang="en-US" sz="1400" dirty="0"/>
              <a:t>Cannot create any instability, uncontrolled separation, or cascading outages for the ERCOT system</a:t>
            </a:r>
          </a:p>
          <a:p>
            <a:pPr lvl="1"/>
            <a:r>
              <a:rPr lang="en-US" sz="1400" dirty="0"/>
              <a:t>Technical limitations must be accurately represented in all provided models</a:t>
            </a:r>
          </a:p>
          <a:p>
            <a:pPr lvl="1"/>
            <a:r>
              <a:rPr lang="en-US" sz="1400" dirty="0"/>
              <a:t>Must meet latest requirements upon reinvestment (</a:t>
            </a:r>
            <a:r>
              <a:rPr lang="en-US" sz="1400" i="1" dirty="0"/>
              <a:t>e.g</a:t>
            </a:r>
            <a:r>
              <a:rPr lang="en-US" sz="1400" dirty="0"/>
              <a:t>., repower/retrofit requiring GIM process)</a:t>
            </a:r>
            <a:endParaRPr lang="en-US" sz="1400" dirty="0">
              <a:cs typeface="Arial"/>
            </a:endParaRPr>
          </a:p>
          <a:p>
            <a:r>
              <a:rPr lang="en-US" sz="1600" dirty="0"/>
              <a:t>Remove specificity and clarity requirements for legacy IBRs for RoCoF and Phase Angle Jump</a:t>
            </a:r>
            <a:endParaRPr lang="en-US" sz="1400" dirty="0"/>
          </a:p>
          <a:p>
            <a:pPr lvl="1"/>
            <a:r>
              <a:rPr lang="en-US" sz="1400" dirty="0"/>
              <a:t>Return expectations around RoCoF and Phase Angle Jump requirements to status quo</a:t>
            </a:r>
            <a:endParaRPr lang="en-US" sz="1400" dirty="0">
              <a:cs typeface="Arial"/>
            </a:endParaRPr>
          </a:p>
          <a:p>
            <a:pPr lvl="2"/>
            <a:r>
              <a:rPr lang="en-US" sz="1200" dirty="0"/>
              <a:t>If voltage and frequency are within “no trip” zones, IBR must ride through</a:t>
            </a:r>
          </a:p>
          <a:p>
            <a:pPr lvl="2"/>
            <a:r>
              <a:rPr lang="en-US" sz="1200" dirty="0">
                <a:cs typeface="Arial"/>
              </a:rPr>
              <a:t>Aligns with previous technical discussions that during transient, frequency and phase angle measurements are unreliable and IBR unit should not trip for these parameters during fault conditions.</a:t>
            </a:r>
          </a:p>
          <a:p>
            <a:r>
              <a:rPr lang="en-US" sz="1600" dirty="0"/>
              <a:t>Modified multiple excursion requirement for legacy IBRs to maximize capability if they use a counter and ensure they can ride through normal TSP reclose schemes vs current alignment with IEEE 2800</a:t>
            </a:r>
          </a:p>
          <a:p>
            <a:pPr lvl="1"/>
            <a:r>
              <a:rPr lang="en-US" sz="1400" dirty="0">
                <a:cs typeface="Arial"/>
              </a:rPr>
              <a:t>Two major TSPs have indicated between 0 and 2 normal reclose attempts.  ERCOT would consider a bright line criteria but would need TSPs to help identify such a criteria.</a:t>
            </a:r>
          </a:p>
          <a:p>
            <a:pPr lvl="2"/>
            <a:r>
              <a:rPr lang="en-US" sz="1200" dirty="0">
                <a:cs typeface="Arial"/>
              </a:rPr>
              <a:t>1</a:t>
            </a:r>
            <a:r>
              <a:rPr lang="en-US" sz="1200" baseline="30000" dirty="0">
                <a:cs typeface="Arial"/>
              </a:rPr>
              <a:t>st</a:t>
            </a:r>
            <a:r>
              <a:rPr lang="en-US" sz="1200" dirty="0">
                <a:cs typeface="Arial"/>
              </a:rPr>
              <a:t> attempt is within 1 second </a:t>
            </a:r>
          </a:p>
          <a:p>
            <a:pPr lvl="2"/>
            <a:r>
              <a:rPr lang="en-US" sz="1200" dirty="0">
                <a:cs typeface="Arial"/>
              </a:rPr>
              <a:t>2</a:t>
            </a:r>
            <a:r>
              <a:rPr lang="en-US" sz="1200" baseline="30000" dirty="0">
                <a:cs typeface="Arial"/>
              </a:rPr>
              <a:t>nd</a:t>
            </a:r>
            <a:r>
              <a:rPr lang="en-US" sz="1200" dirty="0">
                <a:cs typeface="Arial"/>
              </a:rPr>
              <a:t> attempt is between 10 and 20 seconds</a:t>
            </a:r>
          </a:p>
          <a:p>
            <a:pPr marL="0" indent="0">
              <a:buNone/>
            </a:pPr>
            <a:endParaRPr lang="en-US" sz="1600" dirty="0"/>
          </a:p>
          <a:p>
            <a:endParaRPr lang="en-US" sz="1600" dirty="0"/>
          </a:p>
        </p:txBody>
      </p:sp>
    </p:spTree>
    <p:extLst>
      <p:ext uri="{BB962C8B-B14F-4D97-AF65-F5344CB8AC3E}">
        <p14:creationId xmlns:p14="http://schemas.microsoft.com/office/powerpoint/2010/main" val="2822527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dirty="0"/>
              <a:t>ERCOT Proposed Changes to NOGRR 245</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3" name="Content Placeholder 2">
            <a:extLst>
              <a:ext uri="{FF2B5EF4-FFF2-40B4-BE49-F238E27FC236}">
                <a16:creationId xmlns:a16="http://schemas.microsoft.com/office/drawing/2014/main" id="{587416C1-3730-36AC-5068-2283F7608789}"/>
              </a:ext>
            </a:extLst>
          </p:cNvPr>
          <p:cNvSpPr>
            <a:spLocks noGrp="1"/>
          </p:cNvSpPr>
          <p:nvPr>
            <p:ph idx="1"/>
          </p:nvPr>
        </p:nvSpPr>
        <p:spPr>
          <a:xfrm>
            <a:off x="304800" y="914400"/>
            <a:ext cx="8763000" cy="5181600"/>
          </a:xfrm>
        </p:spPr>
        <p:txBody>
          <a:bodyPr lIns="91440" tIns="45720" rIns="91440" bIns="45720" anchor="t"/>
          <a:lstStyle/>
          <a:p>
            <a:r>
              <a:rPr lang="en-US" sz="1600" dirty="0"/>
              <a:t>Restored operational restrictions expectations for performance failures that pose significant reliability risk and cannot be implemented in reasonable time.  Additional guardrails were proposed to limit the application of the restrictions to:</a:t>
            </a:r>
          </a:p>
          <a:p>
            <a:pPr lvl="1"/>
            <a:r>
              <a:rPr lang="en-US" sz="1400" dirty="0"/>
              <a:t>When the actual or potential severity of the event on the ERCOT System is greater than the most severe single contingency.</a:t>
            </a:r>
          </a:p>
          <a:p>
            <a:pPr lvl="1"/>
            <a:r>
              <a:rPr lang="en-US" sz="1400" dirty="0"/>
              <a:t>When the cause of the performance failure cannot be mitigated within 90 calendar days.</a:t>
            </a:r>
          </a:p>
          <a:p>
            <a:pPr lvl="1"/>
            <a:r>
              <a:rPr lang="en-US" sz="1400" dirty="0"/>
              <a:t>When the location of the performance failure did affect or has the potential to materially affect known stability limitation on the ERCOT System</a:t>
            </a:r>
          </a:p>
          <a:p>
            <a:pPr lvl="1"/>
            <a:r>
              <a:rPr lang="en-US" sz="1400" dirty="0"/>
              <a:t>When the IBR or WGR experience more than one failure in the prior 36 calendar months; or</a:t>
            </a:r>
          </a:p>
          <a:p>
            <a:pPr lvl="1"/>
            <a:r>
              <a:rPr lang="en-US" sz="1400" dirty="0"/>
              <a:t>If the failure presents an imminent safety or equipment risk on the ERCOT system.</a:t>
            </a:r>
          </a:p>
          <a:p>
            <a:r>
              <a:rPr lang="en-US" sz="1600" dirty="0"/>
              <a:t>Other clarifications/exceptions</a:t>
            </a:r>
          </a:p>
          <a:p>
            <a:pPr lvl="1"/>
            <a:r>
              <a:rPr lang="en-US" sz="1400" dirty="0"/>
              <a:t>Handling of active current reductions during fault</a:t>
            </a:r>
          </a:p>
          <a:p>
            <a:pPr lvl="1"/>
            <a:r>
              <a:rPr lang="en-US" sz="1400" dirty="0"/>
              <a:t>SGIA modifications for load-only additions would not trigger requirement to meet IEEE 2800 requirements if IBR does not need physical modifications to meet other requirements</a:t>
            </a:r>
          </a:p>
          <a:p>
            <a:pPr lvl="1"/>
            <a:r>
              <a:rPr lang="en-US" sz="1400" dirty="0"/>
              <a:t>Additional limited exceptions may be allowed for IBRs with SGIA after 6/1/23 and COD before 1/1/26 with documented limitations to fully meeting IEEE 2800-2022 standard.</a:t>
            </a:r>
          </a:p>
          <a:p>
            <a:pPr lvl="1"/>
            <a:r>
              <a:rPr lang="en-US" sz="1400" dirty="0"/>
              <a:t>Additional extensions (up to 24 months) may be allowed for IBRs with SGIA after 6/1/23 after their COD to install upgrades to meet IEEE 2800-2022 standard requirements no later than 12/31/28.</a:t>
            </a:r>
          </a:p>
          <a:p>
            <a:pPr lvl="1"/>
            <a:r>
              <a:rPr lang="en-US" sz="1400" dirty="0"/>
              <a:t>Allows for new IBRs to have slower response times than required if needed for reliability purposes but clarifies that SSR Mitigation shall not depend on those slower recovery rates (i.e. if both the required response times and SSR Mitigation are needed, the IBR must provide SSR mitigation that does not depend on slowing down the response).</a:t>
            </a:r>
          </a:p>
          <a:p>
            <a:pPr marL="457200" lvl="1" indent="0">
              <a:buNone/>
            </a:pPr>
            <a:endParaRPr lang="en-US" sz="1400" dirty="0"/>
          </a:p>
          <a:p>
            <a:pPr marL="0" indent="0">
              <a:buNone/>
            </a:pPr>
            <a:endParaRPr lang="en-US" sz="1600" dirty="0"/>
          </a:p>
          <a:p>
            <a:endParaRPr lang="en-US" sz="1600" dirty="0"/>
          </a:p>
        </p:txBody>
      </p:sp>
    </p:spTree>
    <p:extLst>
      <p:ext uri="{BB962C8B-B14F-4D97-AF65-F5344CB8AC3E}">
        <p14:creationId xmlns:p14="http://schemas.microsoft.com/office/powerpoint/2010/main" val="4046433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Reliability Impact of ERCOT proposed exceptions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5</a:t>
            </a:fld>
            <a:endParaRPr lang="en-US" dirty="0"/>
          </a:p>
        </p:txBody>
      </p:sp>
      <p:sp>
        <p:nvSpPr>
          <p:cNvPr id="3" name="Content Placeholder 2">
            <a:extLst>
              <a:ext uri="{FF2B5EF4-FFF2-40B4-BE49-F238E27FC236}">
                <a16:creationId xmlns:a16="http://schemas.microsoft.com/office/drawing/2014/main" id="{D68D9399-1FAD-DCAC-C23F-0C7C8B1823AE}"/>
              </a:ext>
            </a:extLst>
          </p:cNvPr>
          <p:cNvSpPr>
            <a:spLocks noGrp="1"/>
          </p:cNvSpPr>
          <p:nvPr>
            <p:ph idx="1"/>
          </p:nvPr>
        </p:nvSpPr>
        <p:spPr>
          <a:xfrm>
            <a:off x="304800" y="914400"/>
            <a:ext cx="8534400" cy="5181600"/>
          </a:xfrm>
        </p:spPr>
        <p:txBody>
          <a:bodyPr lIns="91440" tIns="45720" rIns="91440" bIns="45720" anchor="t"/>
          <a:lstStyle/>
          <a:p>
            <a:pPr>
              <a:buFont typeface="Wingdings" panose="05000000000000000000" pitchFamily="2" charset="2"/>
              <a:buChar char="ü"/>
            </a:pPr>
            <a:r>
              <a:rPr lang="en-US" sz="1600" dirty="0"/>
              <a:t>Can move forward w/ OEM-identified parameterization and upgrade kits available from OEMs but that owners are waiting to authorize and procure</a:t>
            </a:r>
          </a:p>
          <a:p>
            <a:pPr>
              <a:buFont typeface="Wingdings" panose="05000000000000000000" pitchFamily="2" charset="2"/>
              <a:buChar char="ü"/>
            </a:pPr>
            <a:r>
              <a:rPr lang="en-US" sz="1600" dirty="0"/>
              <a:t>"Technical Infeasibility" exemptions would not require consideration of very expensive upgrades such as repowers or converter replacements" </a:t>
            </a:r>
          </a:p>
          <a:p>
            <a:pPr>
              <a:buFont typeface="Wingdings" panose="05000000000000000000" pitchFamily="2" charset="2"/>
              <a:buChar char="ü"/>
            </a:pPr>
            <a:r>
              <a:rPr lang="en-US" sz="1600" dirty="0"/>
              <a:t>Allows IBRs w/ SGIA beyond 6/1/23 with challenges to immediately meeting IEEE 2800 requirements to have a feasible path forward</a:t>
            </a:r>
          </a:p>
          <a:p>
            <a:pPr>
              <a:buFont typeface="Wingdings" panose="05000000000000000000" pitchFamily="2" charset="2"/>
              <a:buChar char="v"/>
            </a:pPr>
            <a:r>
              <a:rPr lang="en-US" sz="1600" dirty="0"/>
              <a:t>Reliability risk continues due to IBRs w/ exemptions</a:t>
            </a:r>
          </a:p>
          <a:p>
            <a:pPr>
              <a:buFont typeface="Wingdings" panose="05000000000000000000" pitchFamily="2" charset="2"/>
              <a:buChar char="v"/>
            </a:pPr>
            <a:r>
              <a:rPr lang="en-US" sz="1600" dirty="0"/>
              <a:t>Modeled limitations may impact stability limits </a:t>
            </a:r>
          </a:p>
          <a:p>
            <a:pPr lvl="1"/>
            <a:r>
              <a:rPr lang="en-US" sz="1600" dirty="0"/>
              <a:t>Generic Transmission Constraints and its limits (GTLs) may be updated or added as needed. </a:t>
            </a:r>
          </a:p>
          <a:p>
            <a:pPr lvl="1"/>
            <a:r>
              <a:rPr lang="en-US" sz="1600" dirty="0"/>
              <a:t>Impact of exceeding some GTLs may qualify them as an IROL</a:t>
            </a:r>
          </a:p>
          <a:p>
            <a:pPr lvl="1"/>
            <a:r>
              <a:rPr lang="en-US" sz="1600" dirty="0"/>
              <a:t>Additional transmission projects may need to be implemented </a:t>
            </a:r>
          </a:p>
          <a:p>
            <a:pPr>
              <a:buFont typeface="Wingdings" panose="05000000000000000000" pitchFamily="2" charset="2"/>
              <a:buChar char="v"/>
            </a:pPr>
            <a:r>
              <a:rPr lang="en-US" sz="1600" dirty="0"/>
              <a:t>Some newly modeled limitations and repeated performance failures may require new credible contingencies (</a:t>
            </a:r>
            <a:r>
              <a:rPr lang="en-US" sz="1600" i="1" dirty="0"/>
              <a:t>e.g</a:t>
            </a:r>
            <a:r>
              <a:rPr lang="en-US" sz="1600" dirty="0"/>
              <a:t>., combined transmission and generator contingency) to be considered in both operations and planning</a:t>
            </a:r>
          </a:p>
          <a:p>
            <a:pPr lvl="1"/>
            <a:r>
              <a:rPr lang="en-US" sz="1600" dirty="0"/>
              <a:t>May result in additional transmission congestion</a:t>
            </a:r>
          </a:p>
          <a:p>
            <a:pPr lvl="1"/>
            <a:r>
              <a:rPr lang="en-US" sz="1600" dirty="0"/>
              <a:t>May create new voltage, cascading or instability conditions</a:t>
            </a:r>
            <a:endParaRPr lang="en-US" sz="1800" dirty="0"/>
          </a:p>
          <a:p>
            <a:pPr marL="457200" lvl="1" indent="0">
              <a:buNone/>
            </a:pPr>
            <a:endParaRPr lang="en-US" sz="1400" dirty="0"/>
          </a:p>
          <a:p>
            <a:pPr marL="0" indent="0">
              <a:buNone/>
            </a:pPr>
            <a:endParaRPr lang="en-US" sz="1600" dirty="0"/>
          </a:p>
          <a:p>
            <a:endParaRPr lang="en-US" sz="1600" dirty="0"/>
          </a:p>
        </p:txBody>
      </p:sp>
      <p:sp>
        <p:nvSpPr>
          <p:cNvPr id="5" name="TextBox 4">
            <a:extLst>
              <a:ext uri="{FF2B5EF4-FFF2-40B4-BE49-F238E27FC236}">
                <a16:creationId xmlns:a16="http://schemas.microsoft.com/office/drawing/2014/main" id="{949639E2-EC59-514A-4383-0FEC33358281}"/>
              </a:ext>
            </a:extLst>
          </p:cNvPr>
          <p:cNvSpPr txBox="1"/>
          <p:nvPr/>
        </p:nvSpPr>
        <p:spPr>
          <a:xfrm>
            <a:off x="212614" y="5678279"/>
            <a:ext cx="8638309" cy="584775"/>
          </a:xfrm>
          <a:prstGeom prst="rect">
            <a:avLst/>
          </a:prstGeom>
          <a:solidFill>
            <a:schemeClr val="accent1">
              <a:lumMod val="20000"/>
              <a:lumOff val="80000"/>
            </a:schemeClr>
          </a:solidFill>
        </p:spPr>
        <p:txBody>
          <a:bodyPr wrap="square" rtlCol="0">
            <a:spAutoFit/>
          </a:bodyPr>
          <a:lstStyle/>
          <a:p>
            <a:r>
              <a:rPr lang="en-US" sz="1600" b="1" dirty="0"/>
              <a:t>Key Takeaway: </a:t>
            </a:r>
            <a:r>
              <a:rPr lang="en-US" sz="1600" dirty="0"/>
              <a:t>Proposed exemptions should help faster adoption of available improvements and IEEE 2800 but at expense of continued reliability risk and its associated impacts</a:t>
            </a:r>
          </a:p>
        </p:txBody>
      </p:sp>
    </p:spTree>
    <p:extLst>
      <p:ext uri="{BB962C8B-B14F-4D97-AF65-F5344CB8AC3E}">
        <p14:creationId xmlns:p14="http://schemas.microsoft.com/office/powerpoint/2010/main" val="3071266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Additional assumptions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6</a:t>
            </a:fld>
            <a:endParaRPr lang="en-US" dirty="0"/>
          </a:p>
        </p:txBody>
      </p:sp>
      <p:sp>
        <p:nvSpPr>
          <p:cNvPr id="3" name="Content Placeholder 2">
            <a:extLst>
              <a:ext uri="{FF2B5EF4-FFF2-40B4-BE49-F238E27FC236}">
                <a16:creationId xmlns:a16="http://schemas.microsoft.com/office/drawing/2014/main" id="{D68D9399-1FAD-DCAC-C23F-0C7C8B1823AE}"/>
              </a:ext>
            </a:extLst>
          </p:cNvPr>
          <p:cNvSpPr>
            <a:spLocks noGrp="1"/>
          </p:cNvSpPr>
          <p:nvPr>
            <p:ph idx="1"/>
          </p:nvPr>
        </p:nvSpPr>
        <p:spPr>
          <a:xfrm>
            <a:off x="304800" y="838200"/>
            <a:ext cx="8534400" cy="4800600"/>
          </a:xfrm>
        </p:spPr>
        <p:txBody>
          <a:bodyPr lIns="91440" tIns="45720" rIns="91440" bIns="45720" anchor="t"/>
          <a:lstStyle/>
          <a:p>
            <a:r>
              <a:rPr lang="en-US" sz="1800" dirty="0"/>
              <a:t>IBR performance requirements are one part of overall solution to address risk</a:t>
            </a:r>
          </a:p>
          <a:p>
            <a:pPr lvl="1"/>
            <a:r>
              <a:rPr lang="en-US" sz="1600" dirty="0"/>
              <a:t>IBR performance requirements (NOGRR 245) w/ appropriate enforcement</a:t>
            </a:r>
          </a:p>
          <a:p>
            <a:pPr lvl="1"/>
            <a:r>
              <a:rPr lang="en-US" sz="1600" dirty="0"/>
              <a:t>System strength upgrades (</a:t>
            </a:r>
            <a:r>
              <a:rPr lang="en-US" sz="1600" i="1" dirty="0"/>
              <a:t>e.g</a:t>
            </a:r>
            <a:r>
              <a:rPr lang="en-US" sz="1600" dirty="0"/>
              <a:t>., 6 new synchronous condensers)</a:t>
            </a:r>
          </a:p>
          <a:p>
            <a:pPr lvl="1"/>
            <a:r>
              <a:rPr lang="en-US" sz="1600" dirty="0"/>
              <a:t>Grid Forming capability adoption</a:t>
            </a:r>
          </a:p>
          <a:p>
            <a:pPr lvl="1"/>
            <a:r>
              <a:rPr lang="en-US" sz="1600" dirty="0"/>
              <a:t>Modeling and testing improvements (DWG/IBRWG collaboration)</a:t>
            </a:r>
          </a:p>
          <a:p>
            <a:pPr lvl="1"/>
            <a:r>
              <a:rPr lang="en-US" sz="1600" dirty="0"/>
              <a:t>Disturbance monitoring equipment installs (NOGRR 255)</a:t>
            </a:r>
          </a:p>
          <a:p>
            <a:pPr lvl="1"/>
            <a:r>
              <a:rPr lang="en-US" sz="1600" dirty="0"/>
              <a:t>Potential planning criteria adjustments</a:t>
            </a:r>
            <a:endParaRPr lang="en-US" sz="1600" dirty="0">
              <a:cs typeface="Arial"/>
            </a:endParaRPr>
          </a:p>
          <a:p>
            <a:r>
              <a:rPr lang="en-US" sz="1800" dirty="0"/>
              <a:t>To offset risk, exemptions </a:t>
            </a:r>
            <a:r>
              <a:rPr lang="en-US" sz="1800" b="1" i="1" dirty="0"/>
              <a:t>must </a:t>
            </a:r>
            <a:r>
              <a:rPr lang="en-US" sz="1800" dirty="0"/>
              <a:t>be accompanied by:</a:t>
            </a:r>
          </a:p>
          <a:p>
            <a:pPr lvl="1"/>
            <a:r>
              <a:rPr lang="en-US" sz="1600" dirty="0"/>
              <a:t>Clear expectations around potential operating restrictions for failures</a:t>
            </a:r>
          </a:p>
          <a:p>
            <a:pPr lvl="1"/>
            <a:r>
              <a:rPr lang="en-US" sz="1600" dirty="0"/>
              <a:t>Models and contingencies </a:t>
            </a:r>
            <a:r>
              <a:rPr lang="en-US" sz="1600" i="1" dirty="0"/>
              <a:t>accurately </a:t>
            </a:r>
            <a:r>
              <a:rPr lang="en-US" sz="1600" dirty="0"/>
              <a:t>reflecting limitations</a:t>
            </a:r>
          </a:p>
          <a:p>
            <a:pPr lvl="1"/>
            <a:r>
              <a:rPr lang="en-US" sz="1600" dirty="0"/>
              <a:t>Proper active and reactive power controls coordination</a:t>
            </a:r>
          </a:p>
          <a:p>
            <a:r>
              <a:rPr lang="en-US" sz="1800" dirty="0"/>
              <a:t>The actions required to offset the risk could lead to additional operation and planning impact such as congestion and system improvements.</a:t>
            </a:r>
            <a:endParaRPr lang="en-US" sz="1400" dirty="0"/>
          </a:p>
        </p:txBody>
      </p:sp>
      <p:sp>
        <p:nvSpPr>
          <p:cNvPr id="5" name="TextBox 4">
            <a:extLst>
              <a:ext uri="{FF2B5EF4-FFF2-40B4-BE49-F238E27FC236}">
                <a16:creationId xmlns:a16="http://schemas.microsoft.com/office/drawing/2014/main" id="{0B31C73C-D15A-368A-0DB4-3855A4BB7DAB}"/>
              </a:ext>
            </a:extLst>
          </p:cNvPr>
          <p:cNvSpPr txBox="1"/>
          <p:nvPr/>
        </p:nvSpPr>
        <p:spPr>
          <a:xfrm>
            <a:off x="304800" y="5176639"/>
            <a:ext cx="8458200" cy="923330"/>
          </a:xfrm>
          <a:prstGeom prst="rect">
            <a:avLst/>
          </a:prstGeom>
          <a:solidFill>
            <a:schemeClr val="accent1">
              <a:lumMod val="20000"/>
              <a:lumOff val="80000"/>
            </a:schemeClr>
          </a:solidFill>
        </p:spPr>
        <p:txBody>
          <a:bodyPr wrap="square" rtlCol="0">
            <a:spAutoFit/>
          </a:bodyPr>
          <a:lstStyle/>
          <a:p>
            <a:r>
              <a:rPr lang="en-US" b="1" dirty="0"/>
              <a:t>Key Takeaway: </a:t>
            </a:r>
            <a:r>
              <a:rPr lang="en-US" dirty="0"/>
              <a:t>Proposal assumes willingness to take on more reliability risk, that other risk offset activities will be adopted, and that other system cost impacts are acceptable to impacted entities. </a:t>
            </a:r>
          </a:p>
        </p:txBody>
      </p:sp>
    </p:spTree>
    <p:extLst>
      <p:ext uri="{BB962C8B-B14F-4D97-AF65-F5344CB8AC3E}">
        <p14:creationId xmlns:p14="http://schemas.microsoft.com/office/powerpoint/2010/main" val="1969689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Rounded Corners 30">
            <a:extLst>
              <a:ext uri="{FF2B5EF4-FFF2-40B4-BE49-F238E27FC236}">
                <a16:creationId xmlns:a16="http://schemas.microsoft.com/office/drawing/2014/main" id="{5FD2A94A-B4E2-D2D2-F067-DC4D9182E792}"/>
              </a:ext>
            </a:extLst>
          </p:cNvPr>
          <p:cNvSpPr/>
          <p:nvPr/>
        </p:nvSpPr>
        <p:spPr>
          <a:xfrm>
            <a:off x="6304545" y="4953000"/>
            <a:ext cx="953170" cy="770353"/>
          </a:xfrm>
          <a:prstGeom prst="roundRect">
            <a:avLst/>
          </a:prstGeom>
          <a:solidFill>
            <a:schemeClr val="accent3">
              <a:lumMod val="20000"/>
              <a:lumOff val="80000"/>
            </a:schemeClr>
          </a:solidFill>
          <a:ln w="3175"/>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600" dirty="0">
              <a:solidFill>
                <a:schemeClr val="accent3">
                  <a:lumMod val="50000"/>
                </a:schemeClr>
              </a:solidFill>
            </a:endParaRPr>
          </a:p>
        </p:txBody>
      </p:sp>
      <p:graphicFrame>
        <p:nvGraphicFramePr>
          <p:cNvPr id="21" name="Diagram 20">
            <a:extLst>
              <a:ext uri="{FF2B5EF4-FFF2-40B4-BE49-F238E27FC236}">
                <a16:creationId xmlns:a16="http://schemas.microsoft.com/office/drawing/2014/main" id="{38D8CC04-EC22-8E16-159E-2C2435E5EA21}"/>
              </a:ext>
            </a:extLst>
          </p:cNvPr>
          <p:cNvGraphicFramePr/>
          <p:nvPr/>
        </p:nvGraphicFramePr>
        <p:xfrm>
          <a:off x="5105399" y="3571736"/>
          <a:ext cx="4876800" cy="279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 10">
            <a:extLst>
              <a:ext uri="{FF2B5EF4-FFF2-40B4-BE49-F238E27FC236}">
                <a16:creationId xmlns:a16="http://schemas.microsoft.com/office/drawing/2014/main" id="{160E0D79-0049-C373-D974-A5852AD3FAC5}"/>
              </a:ext>
            </a:extLst>
          </p:cNvPr>
          <p:cNvGraphicFramePr/>
          <p:nvPr/>
        </p:nvGraphicFramePr>
        <p:xfrm>
          <a:off x="5105400" y="735249"/>
          <a:ext cx="4876800" cy="279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 name="Title 1">
            <a:extLst>
              <a:ext uri="{FF2B5EF4-FFF2-40B4-BE49-F238E27FC236}">
                <a16:creationId xmlns:a16="http://schemas.microsoft.com/office/drawing/2014/main" id="{FA86F564-AA2F-35C7-9D56-FB011C8187EB}"/>
              </a:ext>
            </a:extLst>
          </p:cNvPr>
          <p:cNvSpPr>
            <a:spLocks noGrp="1"/>
          </p:cNvSpPr>
          <p:nvPr>
            <p:ph type="title"/>
          </p:nvPr>
        </p:nvSpPr>
        <p:spPr>
          <a:xfrm>
            <a:off x="381000" y="243682"/>
            <a:ext cx="8534400" cy="518318"/>
          </a:xfrm>
          <a:solidFill>
            <a:schemeClr val="bg1"/>
          </a:solidFill>
        </p:spPr>
        <p:txBody>
          <a:bodyPr/>
          <a:lstStyle/>
          <a:p>
            <a:r>
              <a:rPr lang="en-US" dirty="0"/>
              <a:t>Evolution of NOGRR 245</a:t>
            </a:r>
          </a:p>
        </p:txBody>
      </p:sp>
      <p:sp>
        <p:nvSpPr>
          <p:cNvPr id="4" name="Slide Number Placeholder 3">
            <a:extLst>
              <a:ext uri="{FF2B5EF4-FFF2-40B4-BE49-F238E27FC236}">
                <a16:creationId xmlns:a16="http://schemas.microsoft.com/office/drawing/2014/main" id="{2F40FE85-820F-8CD2-253A-729659B2BD65}"/>
              </a:ext>
            </a:extLst>
          </p:cNvPr>
          <p:cNvSpPr>
            <a:spLocks noGrp="1"/>
          </p:cNvSpPr>
          <p:nvPr>
            <p:ph type="sldNum" sz="quarter" idx="4"/>
          </p:nvPr>
        </p:nvSpPr>
        <p:spPr/>
        <p:txBody>
          <a:bodyPr/>
          <a:lstStyle/>
          <a:p>
            <a:fld id="{1D93BD3E-1E9A-4970-A6F7-E7AC52762E0C}" type="slidenum">
              <a:rPr lang="en-US" smtClean="0"/>
              <a:pPr/>
              <a:t>7</a:t>
            </a:fld>
            <a:endParaRPr lang="en-US" dirty="0"/>
          </a:p>
        </p:txBody>
      </p:sp>
      <p:graphicFrame>
        <p:nvGraphicFramePr>
          <p:cNvPr id="5" name="Diagram 4">
            <a:extLst>
              <a:ext uri="{FF2B5EF4-FFF2-40B4-BE49-F238E27FC236}">
                <a16:creationId xmlns:a16="http://schemas.microsoft.com/office/drawing/2014/main" id="{55795303-DFBA-6AFA-7296-8E9C380B41A7}"/>
              </a:ext>
            </a:extLst>
          </p:cNvPr>
          <p:cNvGraphicFramePr/>
          <p:nvPr/>
        </p:nvGraphicFramePr>
        <p:xfrm>
          <a:off x="2133600" y="759298"/>
          <a:ext cx="4876800" cy="27940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7" name="Diagram 6">
            <a:extLst>
              <a:ext uri="{FF2B5EF4-FFF2-40B4-BE49-F238E27FC236}">
                <a16:creationId xmlns:a16="http://schemas.microsoft.com/office/drawing/2014/main" id="{B952BC1A-209A-B48C-2736-CCB52F74647B}"/>
              </a:ext>
            </a:extLst>
          </p:cNvPr>
          <p:cNvGraphicFramePr/>
          <p:nvPr/>
        </p:nvGraphicFramePr>
        <p:xfrm>
          <a:off x="-304800" y="770243"/>
          <a:ext cx="4267200" cy="2669644"/>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9" name="TextBox 8">
            <a:extLst>
              <a:ext uri="{FF2B5EF4-FFF2-40B4-BE49-F238E27FC236}">
                <a16:creationId xmlns:a16="http://schemas.microsoft.com/office/drawing/2014/main" id="{A26709A6-9E68-EA11-E6A6-5C9350174117}"/>
              </a:ext>
            </a:extLst>
          </p:cNvPr>
          <p:cNvSpPr txBox="1"/>
          <p:nvPr/>
        </p:nvSpPr>
        <p:spPr>
          <a:xfrm rot="20574196">
            <a:off x="1186855" y="2683047"/>
            <a:ext cx="2133600" cy="276999"/>
          </a:xfrm>
          <a:prstGeom prst="rect">
            <a:avLst/>
          </a:prstGeom>
          <a:noFill/>
        </p:spPr>
        <p:txBody>
          <a:bodyPr wrap="square" rtlCol="0">
            <a:spAutoFit/>
          </a:bodyPr>
          <a:lstStyle/>
          <a:p>
            <a:r>
              <a:rPr lang="en-US" sz="1200" dirty="0"/>
              <a:t>Current Status</a:t>
            </a:r>
          </a:p>
        </p:txBody>
      </p:sp>
      <p:sp>
        <p:nvSpPr>
          <p:cNvPr id="10" name="TextBox 9">
            <a:extLst>
              <a:ext uri="{FF2B5EF4-FFF2-40B4-BE49-F238E27FC236}">
                <a16:creationId xmlns:a16="http://schemas.microsoft.com/office/drawing/2014/main" id="{C06842E4-1C5E-BA22-A598-0B216D9F635A}"/>
              </a:ext>
            </a:extLst>
          </p:cNvPr>
          <p:cNvSpPr txBox="1"/>
          <p:nvPr/>
        </p:nvSpPr>
        <p:spPr>
          <a:xfrm rot="914431">
            <a:off x="3574974" y="2912614"/>
            <a:ext cx="2133600" cy="276999"/>
          </a:xfrm>
          <a:prstGeom prst="rect">
            <a:avLst/>
          </a:prstGeom>
          <a:noFill/>
        </p:spPr>
        <p:txBody>
          <a:bodyPr wrap="square" rtlCol="0">
            <a:spAutoFit/>
          </a:bodyPr>
          <a:lstStyle/>
          <a:p>
            <a:r>
              <a:rPr lang="en-US" sz="1200" dirty="0"/>
              <a:t>1/11/23 NOGRR 245 version</a:t>
            </a:r>
          </a:p>
        </p:txBody>
      </p:sp>
      <p:graphicFrame>
        <p:nvGraphicFramePr>
          <p:cNvPr id="13" name="Diagram 12">
            <a:extLst>
              <a:ext uri="{FF2B5EF4-FFF2-40B4-BE49-F238E27FC236}">
                <a16:creationId xmlns:a16="http://schemas.microsoft.com/office/drawing/2014/main" id="{0F9B6A28-21AB-9411-BE03-812FE4889FDF}"/>
              </a:ext>
            </a:extLst>
          </p:cNvPr>
          <p:cNvGraphicFramePr/>
          <p:nvPr>
            <p:extLst>
              <p:ext uri="{D42A27DB-BD31-4B8C-83A1-F6EECF244321}">
                <p14:modId xmlns:p14="http://schemas.microsoft.com/office/powerpoint/2010/main" val="2478346413"/>
              </p:ext>
            </p:extLst>
          </p:nvPr>
        </p:nvGraphicFramePr>
        <p:xfrm>
          <a:off x="-914400" y="3505200"/>
          <a:ext cx="4876800" cy="2794000"/>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
        <p:nvSpPr>
          <p:cNvPr id="14" name="TextBox 13">
            <a:extLst>
              <a:ext uri="{FF2B5EF4-FFF2-40B4-BE49-F238E27FC236}">
                <a16:creationId xmlns:a16="http://schemas.microsoft.com/office/drawing/2014/main" id="{4EDD10A8-39A9-70D0-CA3D-F89FFF001A91}"/>
              </a:ext>
            </a:extLst>
          </p:cNvPr>
          <p:cNvSpPr txBox="1"/>
          <p:nvPr/>
        </p:nvSpPr>
        <p:spPr>
          <a:xfrm rot="250826">
            <a:off x="6476999" y="2898945"/>
            <a:ext cx="2133600" cy="276999"/>
          </a:xfrm>
          <a:prstGeom prst="rect">
            <a:avLst/>
          </a:prstGeom>
          <a:noFill/>
        </p:spPr>
        <p:txBody>
          <a:bodyPr wrap="square" rtlCol="0">
            <a:spAutoFit/>
          </a:bodyPr>
          <a:lstStyle/>
          <a:p>
            <a:r>
              <a:rPr lang="en-US" sz="1200" dirty="0"/>
              <a:t>4/5/23 NOGRR 245 version</a:t>
            </a:r>
          </a:p>
        </p:txBody>
      </p:sp>
      <p:sp>
        <p:nvSpPr>
          <p:cNvPr id="15" name="TextBox 14">
            <a:extLst>
              <a:ext uri="{FF2B5EF4-FFF2-40B4-BE49-F238E27FC236}">
                <a16:creationId xmlns:a16="http://schemas.microsoft.com/office/drawing/2014/main" id="{7A0E582D-2A34-B596-EB17-A0243BC628EF}"/>
              </a:ext>
            </a:extLst>
          </p:cNvPr>
          <p:cNvSpPr txBox="1"/>
          <p:nvPr/>
        </p:nvSpPr>
        <p:spPr>
          <a:xfrm rot="203460">
            <a:off x="457200" y="5647712"/>
            <a:ext cx="2133600" cy="276999"/>
          </a:xfrm>
          <a:prstGeom prst="rect">
            <a:avLst/>
          </a:prstGeom>
          <a:noFill/>
        </p:spPr>
        <p:txBody>
          <a:bodyPr wrap="square" rtlCol="0">
            <a:spAutoFit/>
          </a:bodyPr>
          <a:lstStyle/>
          <a:p>
            <a:r>
              <a:rPr lang="en-US" sz="1200" dirty="0"/>
              <a:t>8/14/23 NOGRR 245 version</a:t>
            </a:r>
          </a:p>
        </p:txBody>
      </p:sp>
      <p:graphicFrame>
        <p:nvGraphicFramePr>
          <p:cNvPr id="17" name="Diagram 16">
            <a:extLst>
              <a:ext uri="{FF2B5EF4-FFF2-40B4-BE49-F238E27FC236}">
                <a16:creationId xmlns:a16="http://schemas.microsoft.com/office/drawing/2014/main" id="{87ADFEB9-4972-D780-6AB9-94F0E5C5F642}"/>
              </a:ext>
            </a:extLst>
          </p:cNvPr>
          <p:cNvGraphicFramePr/>
          <p:nvPr>
            <p:extLst>
              <p:ext uri="{D42A27DB-BD31-4B8C-83A1-F6EECF244321}">
                <p14:modId xmlns:p14="http://schemas.microsoft.com/office/powerpoint/2010/main" val="1474931475"/>
              </p:ext>
            </p:extLst>
          </p:nvPr>
        </p:nvGraphicFramePr>
        <p:xfrm>
          <a:off x="2514600" y="3618611"/>
          <a:ext cx="4267200" cy="2669644"/>
        </p:xfrm>
        <a:graphic>
          <a:graphicData uri="http://schemas.openxmlformats.org/drawingml/2006/diagram">
            <dgm:relIds xmlns:dgm="http://schemas.openxmlformats.org/drawingml/2006/diagram" xmlns:r="http://schemas.openxmlformats.org/officeDocument/2006/relationships" r:dm="rId27" r:lo="rId28" r:qs="rId29" r:cs="rId30"/>
          </a:graphicData>
        </a:graphic>
      </p:graphicFrame>
      <p:sp>
        <p:nvSpPr>
          <p:cNvPr id="19" name="TextBox 18">
            <a:extLst>
              <a:ext uri="{FF2B5EF4-FFF2-40B4-BE49-F238E27FC236}">
                <a16:creationId xmlns:a16="http://schemas.microsoft.com/office/drawing/2014/main" id="{13598077-57D5-850D-13A2-B378F7139AE5}"/>
              </a:ext>
            </a:extLst>
          </p:cNvPr>
          <p:cNvSpPr txBox="1"/>
          <p:nvPr/>
        </p:nvSpPr>
        <p:spPr>
          <a:xfrm rot="20632808">
            <a:off x="3666203" y="5647712"/>
            <a:ext cx="2133600" cy="276999"/>
          </a:xfrm>
          <a:prstGeom prst="rect">
            <a:avLst/>
          </a:prstGeom>
          <a:noFill/>
        </p:spPr>
        <p:txBody>
          <a:bodyPr wrap="square" rtlCol="0">
            <a:spAutoFit/>
          </a:bodyPr>
          <a:lstStyle/>
          <a:p>
            <a:r>
              <a:rPr lang="en-US" sz="1200" dirty="0"/>
              <a:t>ROS approved version</a:t>
            </a:r>
          </a:p>
        </p:txBody>
      </p:sp>
      <p:sp>
        <p:nvSpPr>
          <p:cNvPr id="22" name="Arrow: Chevron 21">
            <a:extLst>
              <a:ext uri="{FF2B5EF4-FFF2-40B4-BE49-F238E27FC236}">
                <a16:creationId xmlns:a16="http://schemas.microsoft.com/office/drawing/2014/main" id="{B3009573-F41E-0CF5-440B-D59854366332}"/>
              </a:ext>
            </a:extLst>
          </p:cNvPr>
          <p:cNvSpPr/>
          <p:nvPr/>
        </p:nvSpPr>
        <p:spPr>
          <a:xfrm>
            <a:off x="3124200" y="897181"/>
            <a:ext cx="189830" cy="24581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Arrow: Chevron 22">
            <a:extLst>
              <a:ext uri="{FF2B5EF4-FFF2-40B4-BE49-F238E27FC236}">
                <a16:creationId xmlns:a16="http://schemas.microsoft.com/office/drawing/2014/main" id="{696C2541-9F69-4828-D549-6FBE68BF4797}"/>
              </a:ext>
            </a:extLst>
          </p:cNvPr>
          <p:cNvSpPr/>
          <p:nvPr/>
        </p:nvSpPr>
        <p:spPr>
          <a:xfrm>
            <a:off x="6096000" y="897180"/>
            <a:ext cx="189830" cy="24581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Arrow: Chevron 23">
            <a:extLst>
              <a:ext uri="{FF2B5EF4-FFF2-40B4-BE49-F238E27FC236}">
                <a16:creationId xmlns:a16="http://schemas.microsoft.com/office/drawing/2014/main" id="{F60F4859-9F39-1EA0-E79C-2EEB52A122BB}"/>
              </a:ext>
            </a:extLst>
          </p:cNvPr>
          <p:cNvSpPr/>
          <p:nvPr/>
        </p:nvSpPr>
        <p:spPr>
          <a:xfrm>
            <a:off x="8889071" y="957402"/>
            <a:ext cx="189830" cy="24581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5" name="Arrow: Chevron 24">
            <a:extLst>
              <a:ext uri="{FF2B5EF4-FFF2-40B4-BE49-F238E27FC236}">
                <a16:creationId xmlns:a16="http://schemas.microsoft.com/office/drawing/2014/main" id="{E5FA609B-0FFD-1DDE-5BCA-2C12240B13DF}"/>
              </a:ext>
            </a:extLst>
          </p:cNvPr>
          <p:cNvSpPr/>
          <p:nvPr/>
        </p:nvSpPr>
        <p:spPr>
          <a:xfrm>
            <a:off x="76200" y="3622444"/>
            <a:ext cx="189830" cy="24581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6" name="Arrow: Chevron 25">
            <a:extLst>
              <a:ext uri="{FF2B5EF4-FFF2-40B4-BE49-F238E27FC236}">
                <a16:creationId xmlns:a16="http://schemas.microsoft.com/office/drawing/2014/main" id="{076EBDD2-6538-9D93-1C6E-9996C003DFF6}"/>
              </a:ext>
            </a:extLst>
          </p:cNvPr>
          <p:cNvSpPr/>
          <p:nvPr/>
        </p:nvSpPr>
        <p:spPr>
          <a:xfrm>
            <a:off x="3087493" y="3747130"/>
            <a:ext cx="189830" cy="24581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7" name="Arrow: Chevron 26">
            <a:extLst>
              <a:ext uri="{FF2B5EF4-FFF2-40B4-BE49-F238E27FC236}">
                <a16:creationId xmlns:a16="http://schemas.microsoft.com/office/drawing/2014/main" id="{66E08309-C57E-F755-E049-19D9C65D0DCC}"/>
              </a:ext>
            </a:extLst>
          </p:cNvPr>
          <p:cNvSpPr/>
          <p:nvPr/>
        </p:nvSpPr>
        <p:spPr>
          <a:xfrm>
            <a:off x="6096000" y="3774997"/>
            <a:ext cx="189830" cy="24581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a:extLst>
              <a:ext uri="{FF2B5EF4-FFF2-40B4-BE49-F238E27FC236}">
                <a16:creationId xmlns:a16="http://schemas.microsoft.com/office/drawing/2014/main" id="{21BF79FB-482C-7C56-9E18-219ADD61EEB9}"/>
              </a:ext>
            </a:extLst>
          </p:cNvPr>
          <p:cNvSpPr txBox="1"/>
          <p:nvPr/>
        </p:nvSpPr>
        <p:spPr>
          <a:xfrm>
            <a:off x="6553200" y="5698671"/>
            <a:ext cx="2133600" cy="276999"/>
          </a:xfrm>
          <a:prstGeom prst="rect">
            <a:avLst/>
          </a:prstGeom>
          <a:noFill/>
        </p:spPr>
        <p:txBody>
          <a:bodyPr wrap="square" rtlCol="0">
            <a:spAutoFit/>
          </a:bodyPr>
          <a:lstStyle/>
          <a:p>
            <a:r>
              <a:rPr lang="en-US" sz="1200" dirty="0"/>
              <a:t>1/8/24 NOGRR 245 version</a:t>
            </a:r>
          </a:p>
        </p:txBody>
      </p:sp>
      <p:sp>
        <p:nvSpPr>
          <p:cNvPr id="29" name="Rectangle: Rounded Corners 28">
            <a:extLst>
              <a:ext uri="{FF2B5EF4-FFF2-40B4-BE49-F238E27FC236}">
                <a16:creationId xmlns:a16="http://schemas.microsoft.com/office/drawing/2014/main" id="{976D76DF-8FF2-C159-49D0-5E5AE6B7C829}"/>
              </a:ext>
            </a:extLst>
          </p:cNvPr>
          <p:cNvSpPr/>
          <p:nvPr/>
        </p:nvSpPr>
        <p:spPr>
          <a:xfrm>
            <a:off x="7987112" y="4356770"/>
            <a:ext cx="953170" cy="277000"/>
          </a:xfrm>
          <a:prstGeom prst="roundRect">
            <a:avLst/>
          </a:prstGeom>
          <a:solidFill>
            <a:schemeClr val="accent3">
              <a:lumMod val="20000"/>
              <a:lumOff val="80000"/>
            </a:schemeClr>
          </a:solidFill>
          <a:ln w="3175"/>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600" dirty="0">
                <a:solidFill>
                  <a:schemeClr val="accent3">
                    <a:lumMod val="50000"/>
                  </a:schemeClr>
                </a:solidFill>
              </a:rPr>
              <a:t>Residual Risk from Exemptions</a:t>
            </a:r>
          </a:p>
        </p:txBody>
      </p:sp>
      <p:sp>
        <p:nvSpPr>
          <p:cNvPr id="8" name="TextBox 7">
            <a:extLst>
              <a:ext uri="{FF2B5EF4-FFF2-40B4-BE49-F238E27FC236}">
                <a16:creationId xmlns:a16="http://schemas.microsoft.com/office/drawing/2014/main" id="{C85A440A-169C-6C66-180E-CCE0C510E26C}"/>
              </a:ext>
            </a:extLst>
          </p:cNvPr>
          <p:cNvSpPr txBox="1"/>
          <p:nvPr/>
        </p:nvSpPr>
        <p:spPr>
          <a:xfrm>
            <a:off x="2382894" y="6122751"/>
            <a:ext cx="6075306" cy="553998"/>
          </a:xfrm>
          <a:prstGeom prst="rect">
            <a:avLst/>
          </a:prstGeom>
          <a:solidFill>
            <a:schemeClr val="accent1">
              <a:lumMod val="20000"/>
              <a:lumOff val="80000"/>
            </a:schemeClr>
          </a:solidFill>
          <a:ln w="28575">
            <a:noFill/>
          </a:ln>
        </p:spPr>
        <p:txBody>
          <a:bodyPr wrap="square" rtlCol="0">
            <a:spAutoFit/>
          </a:bodyPr>
          <a:lstStyle/>
          <a:p>
            <a:r>
              <a:rPr lang="en-US" sz="1600" b="1" dirty="0">
                <a:solidFill>
                  <a:prstClr val="black"/>
                </a:solidFill>
                <a:latin typeface="Arial" panose="020B0604020202020204"/>
              </a:rPr>
              <a:t>Key Takeaway: </a:t>
            </a:r>
            <a:r>
              <a:rPr lang="en-US" sz="1400" dirty="0"/>
              <a:t>Multiple iterations from ERCOT have taken input from owners and OEMs to balance the reliability risk and impact to </a:t>
            </a:r>
            <a:r>
              <a:rPr lang="en-US" sz="1400"/>
              <a:t>IBR owners.</a:t>
            </a:r>
            <a:endParaRPr lang="en-US" dirty="0"/>
          </a:p>
        </p:txBody>
      </p:sp>
      <p:sp>
        <p:nvSpPr>
          <p:cNvPr id="32" name="Arrow: Right 31">
            <a:extLst>
              <a:ext uri="{FF2B5EF4-FFF2-40B4-BE49-F238E27FC236}">
                <a16:creationId xmlns:a16="http://schemas.microsoft.com/office/drawing/2014/main" id="{05F8E8A1-7CE8-B567-3A61-24CC83373F73}"/>
              </a:ext>
            </a:extLst>
          </p:cNvPr>
          <p:cNvSpPr/>
          <p:nvPr/>
        </p:nvSpPr>
        <p:spPr>
          <a:xfrm rot="20187563">
            <a:off x="7318304" y="4662593"/>
            <a:ext cx="649892" cy="277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006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Rounded Corners 30">
            <a:extLst>
              <a:ext uri="{FF2B5EF4-FFF2-40B4-BE49-F238E27FC236}">
                <a16:creationId xmlns:a16="http://schemas.microsoft.com/office/drawing/2014/main" id="{5FD2A94A-B4E2-D2D2-F067-DC4D9182E792}"/>
              </a:ext>
            </a:extLst>
          </p:cNvPr>
          <p:cNvSpPr/>
          <p:nvPr/>
        </p:nvSpPr>
        <p:spPr>
          <a:xfrm>
            <a:off x="1234254" y="2636259"/>
            <a:ext cx="953170" cy="770353"/>
          </a:xfrm>
          <a:prstGeom prst="roundRect">
            <a:avLst/>
          </a:prstGeom>
          <a:solidFill>
            <a:schemeClr val="accent3">
              <a:lumMod val="20000"/>
              <a:lumOff val="80000"/>
            </a:schemeClr>
          </a:solidFill>
          <a:ln w="3175"/>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600" dirty="0">
              <a:solidFill>
                <a:schemeClr val="accent3">
                  <a:lumMod val="50000"/>
                </a:schemeClr>
              </a:solidFill>
            </a:endParaRPr>
          </a:p>
        </p:txBody>
      </p:sp>
      <p:graphicFrame>
        <p:nvGraphicFramePr>
          <p:cNvPr id="21" name="Diagram 20">
            <a:extLst>
              <a:ext uri="{FF2B5EF4-FFF2-40B4-BE49-F238E27FC236}">
                <a16:creationId xmlns:a16="http://schemas.microsoft.com/office/drawing/2014/main" id="{38D8CC04-EC22-8E16-159E-2C2435E5EA21}"/>
              </a:ext>
            </a:extLst>
          </p:cNvPr>
          <p:cNvGraphicFramePr/>
          <p:nvPr/>
        </p:nvGraphicFramePr>
        <p:xfrm>
          <a:off x="15054" y="1239259"/>
          <a:ext cx="4876800" cy="279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FA86F564-AA2F-35C7-9D56-FB011C8187EB}"/>
              </a:ext>
            </a:extLst>
          </p:cNvPr>
          <p:cNvSpPr>
            <a:spLocks noGrp="1"/>
          </p:cNvSpPr>
          <p:nvPr>
            <p:ph type="title"/>
          </p:nvPr>
        </p:nvSpPr>
        <p:spPr>
          <a:xfrm>
            <a:off x="381000" y="243682"/>
            <a:ext cx="8534400" cy="518318"/>
          </a:xfrm>
          <a:solidFill>
            <a:schemeClr val="bg1"/>
          </a:solidFill>
        </p:spPr>
        <p:txBody>
          <a:bodyPr/>
          <a:lstStyle/>
          <a:p>
            <a:r>
              <a:rPr lang="en-US" dirty="0"/>
              <a:t>Residual Impacts of Exemptions</a:t>
            </a:r>
          </a:p>
        </p:txBody>
      </p:sp>
      <p:sp>
        <p:nvSpPr>
          <p:cNvPr id="4" name="Slide Number Placeholder 3">
            <a:extLst>
              <a:ext uri="{FF2B5EF4-FFF2-40B4-BE49-F238E27FC236}">
                <a16:creationId xmlns:a16="http://schemas.microsoft.com/office/drawing/2014/main" id="{2F40FE85-820F-8CD2-253A-729659B2BD65}"/>
              </a:ext>
            </a:extLst>
          </p:cNvPr>
          <p:cNvSpPr>
            <a:spLocks noGrp="1"/>
          </p:cNvSpPr>
          <p:nvPr>
            <p:ph type="sldNum" sz="quarter" idx="4"/>
          </p:nvPr>
        </p:nvSpPr>
        <p:spPr/>
        <p:txBody>
          <a:bodyPr/>
          <a:lstStyle/>
          <a:p>
            <a:fld id="{1D93BD3E-1E9A-4970-A6F7-E7AC52762E0C}" type="slidenum">
              <a:rPr lang="en-US" smtClean="0"/>
              <a:pPr/>
              <a:t>8</a:t>
            </a:fld>
            <a:endParaRPr lang="en-US" dirty="0"/>
          </a:p>
        </p:txBody>
      </p:sp>
      <p:sp>
        <p:nvSpPr>
          <p:cNvPr id="27" name="Arrow: Chevron 26">
            <a:extLst>
              <a:ext uri="{FF2B5EF4-FFF2-40B4-BE49-F238E27FC236}">
                <a16:creationId xmlns:a16="http://schemas.microsoft.com/office/drawing/2014/main" id="{66E08309-C57E-F755-E049-19D9C65D0DCC}"/>
              </a:ext>
            </a:extLst>
          </p:cNvPr>
          <p:cNvSpPr/>
          <p:nvPr/>
        </p:nvSpPr>
        <p:spPr>
          <a:xfrm>
            <a:off x="4206054" y="1370619"/>
            <a:ext cx="189830" cy="245819"/>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7">
            <a:extLst>
              <a:ext uri="{FF2B5EF4-FFF2-40B4-BE49-F238E27FC236}">
                <a16:creationId xmlns:a16="http://schemas.microsoft.com/office/drawing/2014/main" id="{21BF79FB-482C-7C56-9E18-219ADD61EEB9}"/>
              </a:ext>
            </a:extLst>
          </p:cNvPr>
          <p:cNvSpPr txBox="1"/>
          <p:nvPr/>
        </p:nvSpPr>
        <p:spPr>
          <a:xfrm>
            <a:off x="1629746" y="3401086"/>
            <a:ext cx="2133600" cy="276999"/>
          </a:xfrm>
          <a:prstGeom prst="rect">
            <a:avLst/>
          </a:prstGeom>
          <a:noFill/>
        </p:spPr>
        <p:txBody>
          <a:bodyPr wrap="square" rtlCol="0">
            <a:spAutoFit/>
          </a:bodyPr>
          <a:lstStyle/>
          <a:p>
            <a:r>
              <a:rPr lang="en-US" sz="1200" dirty="0"/>
              <a:t>1/8/24 NOGRR 245 version</a:t>
            </a:r>
          </a:p>
        </p:txBody>
      </p:sp>
      <p:sp>
        <p:nvSpPr>
          <p:cNvPr id="29" name="Rectangle: Rounded Corners 28">
            <a:extLst>
              <a:ext uri="{FF2B5EF4-FFF2-40B4-BE49-F238E27FC236}">
                <a16:creationId xmlns:a16="http://schemas.microsoft.com/office/drawing/2014/main" id="{976D76DF-8FF2-C159-49D0-5E5AE6B7C829}"/>
              </a:ext>
            </a:extLst>
          </p:cNvPr>
          <p:cNvSpPr/>
          <p:nvPr/>
        </p:nvSpPr>
        <p:spPr>
          <a:xfrm>
            <a:off x="2855148" y="2195883"/>
            <a:ext cx="953170" cy="277000"/>
          </a:xfrm>
          <a:prstGeom prst="roundRect">
            <a:avLst/>
          </a:prstGeom>
          <a:solidFill>
            <a:schemeClr val="accent3">
              <a:lumMod val="20000"/>
              <a:lumOff val="80000"/>
            </a:schemeClr>
          </a:solidFill>
          <a:ln w="3175"/>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600" dirty="0">
                <a:solidFill>
                  <a:schemeClr val="accent3">
                    <a:lumMod val="50000"/>
                  </a:schemeClr>
                </a:solidFill>
              </a:rPr>
              <a:t>Residual Risk from Exemptions</a:t>
            </a:r>
          </a:p>
        </p:txBody>
      </p:sp>
      <p:sp>
        <p:nvSpPr>
          <p:cNvPr id="8" name="TextBox 7">
            <a:extLst>
              <a:ext uri="{FF2B5EF4-FFF2-40B4-BE49-F238E27FC236}">
                <a16:creationId xmlns:a16="http://schemas.microsoft.com/office/drawing/2014/main" id="{C85A440A-169C-6C66-180E-CCE0C510E26C}"/>
              </a:ext>
            </a:extLst>
          </p:cNvPr>
          <p:cNvSpPr txBox="1"/>
          <p:nvPr/>
        </p:nvSpPr>
        <p:spPr>
          <a:xfrm>
            <a:off x="1976852" y="5749512"/>
            <a:ext cx="7090948" cy="584775"/>
          </a:xfrm>
          <a:prstGeom prst="rect">
            <a:avLst/>
          </a:prstGeom>
          <a:solidFill>
            <a:schemeClr val="accent1">
              <a:lumMod val="20000"/>
              <a:lumOff val="80000"/>
            </a:schemeClr>
          </a:solidFill>
          <a:ln w="28575">
            <a:noFill/>
          </a:ln>
        </p:spPr>
        <p:txBody>
          <a:bodyPr wrap="square" rtlCol="0">
            <a:spAutoFit/>
          </a:bodyPr>
          <a:lstStyle/>
          <a:p>
            <a:r>
              <a:rPr lang="en-US" sz="1600" b="1" dirty="0">
                <a:solidFill>
                  <a:prstClr val="black"/>
                </a:solidFill>
                <a:latin typeface="Arial" panose="020B0604020202020204"/>
              </a:rPr>
              <a:t>Key Takeaway: </a:t>
            </a:r>
            <a:r>
              <a:rPr lang="en-US" sz="1600" dirty="0">
                <a:solidFill>
                  <a:schemeClr val="tx1">
                    <a:lumMod val="75000"/>
                    <a:lumOff val="25000"/>
                  </a:schemeClr>
                </a:solidFill>
                <a:latin typeface="Arial" panose="020B0604020202020204"/>
              </a:rPr>
              <a:t>Balancing the impact on IBR Owners and Reliability Risk impacts other Market Participants and customers.</a:t>
            </a:r>
            <a:endParaRPr lang="en-US" sz="1600" dirty="0">
              <a:solidFill>
                <a:schemeClr val="tx1">
                  <a:lumMod val="75000"/>
                  <a:lumOff val="25000"/>
                </a:schemeClr>
              </a:solidFill>
            </a:endParaRPr>
          </a:p>
        </p:txBody>
      </p:sp>
      <p:graphicFrame>
        <p:nvGraphicFramePr>
          <p:cNvPr id="3" name="Diagram 2">
            <a:extLst>
              <a:ext uri="{FF2B5EF4-FFF2-40B4-BE49-F238E27FC236}">
                <a16:creationId xmlns:a16="http://schemas.microsoft.com/office/drawing/2014/main" id="{52AC5AD1-4F72-D47A-B963-D13E7766D68D}"/>
              </a:ext>
            </a:extLst>
          </p:cNvPr>
          <p:cNvGraphicFramePr/>
          <p:nvPr/>
        </p:nvGraphicFramePr>
        <p:xfrm>
          <a:off x="3786673" y="1214383"/>
          <a:ext cx="4876800" cy="279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Arrow: Right 5">
            <a:extLst>
              <a:ext uri="{FF2B5EF4-FFF2-40B4-BE49-F238E27FC236}">
                <a16:creationId xmlns:a16="http://schemas.microsoft.com/office/drawing/2014/main" id="{61E7EB69-B48D-A667-B3E9-F4BDF94C0B60}"/>
              </a:ext>
            </a:extLst>
          </p:cNvPr>
          <p:cNvSpPr/>
          <p:nvPr/>
        </p:nvSpPr>
        <p:spPr>
          <a:xfrm rot="20187563">
            <a:off x="2182408" y="2424219"/>
            <a:ext cx="649892" cy="277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198DA38B-6C7F-AC7A-546A-FA60F4B16748}"/>
              </a:ext>
            </a:extLst>
          </p:cNvPr>
          <p:cNvSpPr/>
          <p:nvPr/>
        </p:nvSpPr>
        <p:spPr>
          <a:xfrm rot="20187563">
            <a:off x="3932148" y="1842130"/>
            <a:ext cx="1067872" cy="277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54B3E300-B70F-2B24-E9DE-90B4528BB584}"/>
              </a:ext>
            </a:extLst>
          </p:cNvPr>
          <p:cNvSpPr txBox="1"/>
          <p:nvPr/>
        </p:nvSpPr>
        <p:spPr>
          <a:xfrm>
            <a:off x="5196656" y="3343448"/>
            <a:ext cx="2133600" cy="276999"/>
          </a:xfrm>
          <a:prstGeom prst="rect">
            <a:avLst/>
          </a:prstGeom>
          <a:noFill/>
        </p:spPr>
        <p:txBody>
          <a:bodyPr wrap="square" rtlCol="0">
            <a:spAutoFit/>
          </a:bodyPr>
          <a:lstStyle/>
          <a:p>
            <a:r>
              <a:rPr lang="en-US" sz="1200" dirty="0"/>
              <a:t>1/8/24 NOGRR 245 version</a:t>
            </a:r>
          </a:p>
        </p:txBody>
      </p:sp>
      <p:sp>
        <p:nvSpPr>
          <p:cNvPr id="18" name="TextBox 17">
            <a:extLst>
              <a:ext uri="{FF2B5EF4-FFF2-40B4-BE49-F238E27FC236}">
                <a16:creationId xmlns:a16="http://schemas.microsoft.com/office/drawing/2014/main" id="{247845A8-F06F-9A68-22FD-7F379E54FB5F}"/>
              </a:ext>
            </a:extLst>
          </p:cNvPr>
          <p:cNvSpPr txBox="1"/>
          <p:nvPr/>
        </p:nvSpPr>
        <p:spPr>
          <a:xfrm>
            <a:off x="457200" y="4008383"/>
            <a:ext cx="8229600" cy="1754326"/>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tx1">
                    <a:lumMod val="65000"/>
                    <a:lumOff val="35000"/>
                  </a:schemeClr>
                </a:solidFill>
              </a:rPr>
              <a:t>FERC Order 901 requires that NERC ensures that the impacts of any limited exemptions are addressed by planners and operators.</a:t>
            </a:r>
          </a:p>
          <a:p>
            <a:pPr marL="285750" indent="-285750">
              <a:buFont typeface="Arial" panose="020B0604020202020204" pitchFamily="34" charset="0"/>
              <a:buChar char="•"/>
            </a:pPr>
            <a:r>
              <a:rPr lang="en-US" dirty="0">
                <a:solidFill>
                  <a:schemeClr val="tx1">
                    <a:lumMod val="65000"/>
                    <a:lumOff val="35000"/>
                  </a:schemeClr>
                </a:solidFill>
              </a:rPr>
              <a:t>To manage the risk, ERCOT must ensure the limitations reflected in planning and operations assessments to ensure the system remains N-1 secure.</a:t>
            </a:r>
          </a:p>
          <a:p>
            <a:pPr marL="742950" lvl="1" indent="-285750">
              <a:buFont typeface="Arial" panose="020B0604020202020204" pitchFamily="34" charset="0"/>
              <a:buChar char="•"/>
            </a:pPr>
            <a:r>
              <a:rPr lang="en-US" dirty="0">
                <a:solidFill>
                  <a:schemeClr val="tx1">
                    <a:lumMod val="65000"/>
                    <a:lumOff val="35000"/>
                  </a:schemeClr>
                </a:solidFill>
              </a:rPr>
              <a:t>May result in new stability limits or congestion</a:t>
            </a:r>
          </a:p>
          <a:p>
            <a:pPr marL="742950" lvl="1" indent="-285750">
              <a:buFont typeface="Arial" panose="020B0604020202020204" pitchFamily="34" charset="0"/>
              <a:buChar char="•"/>
            </a:pPr>
            <a:r>
              <a:rPr lang="en-US" dirty="0">
                <a:solidFill>
                  <a:schemeClr val="tx1">
                    <a:lumMod val="65000"/>
                    <a:lumOff val="35000"/>
                  </a:schemeClr>
                </a:solidFill>
              </a:rPr>
              <a:t>May result in additional transmission upgrades needed</a:t>
            </a:r>
          </a:p>
        </p:txBody>
      </p:sp>
    </p:spTree>
    <p:extLst>
      <p:ext uri="{BB962C8B-B14F-4D97-AF65-F5344CB8AC3E}">
        <p14:creationId xmlns:p14="http://schemas.microsoft.com/office/powerpoint/2010/main" val="339881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BD268-4206-4FB7-9DCB-7C50C8A6CC04}"/>
              </a:ext>
            </a:extLst>
          </p:cNvPr>
          <p:cNvSpPr>
            <a:spLocks noGrp="1"/>
          </p:cNvSpPr>
          <p:nvPr>
            <p:ph type="title"/>
          </p:nvPr>
        </p:nvSpPr>
        <p:spPr/>
        <p:txBody>
          <a:bodyPr/>
          <a:lstStyle/>
          <a:p>
            <a:r>
              <a:rPr lang="en-US" sz="2400" dirty="0"/>
              <a:t>Proposed timeline for NOGRR 245 (i.e. Next steps)</a:t>
            </a:r>
          </a:p>
        </p:txBody>
      </p:sp>
      <p:sp>
        <p:nvSpPr>
          <p:cNvPr id="4" name="Slide Number Placeholder 3">
            <a:extLst>
              <a:ext uri="{FF2B5EF4-FFF2-40B4-BE49-F238E27FC236}">
                <a16:creationId xmlns:a16="http://schemas.microsoft.com/office/drawing/2014/main" id="{8F0183FE-CE88-4328-A346-1A5AECC15DFF}"/>
              </a:ext>
            </a:extLst>
          </p:cNvPr>
          <p:cNvSpPr>
            <a:spLocks noGrp="1"/>
          </p:cNvSpPr>
          <p:nvPr>
            <p:ph type="sldNum" sz="quarter" idx="4"/>
          </p:nvPr>
        </p:nvSpPr>
        <p:spPr/>
        <p:txBody>
          <a:bodyPr/>
          <a:lstStyle/>
          <a:p>
            <a:fld id="{1D93BD3E-1E9A-4970-A6F7-E7AC52762E0C}" type="slidenum">
              <a:rPr lang="en-US" smtClean="0"/>
              <a:pPr/>
              <a:t>9</a:t>
            </a:fld>
            <a:endParaRPr lang="en-US" dirty="0"/>
          </a:p>
        </p:txBody>
      </p:sp>
      <p:pic>
        <p:nvPicPr>
          <p:cNvPr id="5" name="Content Placeholder 5">
            <a:extLst>
              <a:ext uri="{FF2B5EF4-FFF2-40B4-BE49-F238E27FC236}">
                <a16:creationId xmlns:a16="http://schemas.microsoft.com/office/drawing/2014/main" id="{D9B5FEBF-5D1E-7DA0-792A-D0D257D81FC4}"/>
              </a:ext>
            </a:extLst>
          </p:cNvPr>
          <p:cNvPicPr>
            <a:picLocks noGrp="1" noChangeAspect="1"/>
          </p:cNvPicPr>
          <p:nvPr>
            <p:ph idx="1"/>
          </p:nvPr>
        </p:nvPicPr>
        <p:blipFill>
          <a:blip r:embed="rId2"/>
          <a:stretch>
            <a:fillRect/>
          </a:stretch>
        </p:blipFill>
        <p:spPr>
          <a:xfrm>
            <a:off x="342900" y="838200"/>
            <a:ext cx="7848600" cy="5444024"/>
          </a:xfrm>
        </p:spPr>
      </p:pic>
    </p:spTree>
    <p:extLst>
      <p:ext uri="{BB962C8B-B14F-4D97-AF65-F5344CB8AC3E}">
        <p14:creationId xmlns:p14="http://schemas.microsoft.com/office/powerpoint/2010/main" val="380802572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2" ma:contentTypeDescription="Create a new document." ma:contentTypeScope="" ma:versionID="63b4750df494f1e899998ba0dd64b591">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c34af464-7aa1-4edd-9be4-83dffc1cb92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843EB0A4-50A9-4E33-98AC-BC2B61C8A119}">
  <ds:schemaRefs>
    <ds:schemaRef ds:uri="c34af464-7aa1-4edd-9be4-83dffc1cb92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11523</TotalTime>
  <Words>1557</Words>
  <Application>Microsoft Office PowerPoint</Application>
  <PresentationFormat>On-screen Show (4:3)</PresentationFormat>
  <Paragraphs>177</Paragraphs>
  <Slides>11</Slides>
  <Notes>4</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11</vt:i4>
      </vt:variant>
    </vt:vector>
  </HeadingPairs>
  <TitlesOfParts>
    <vt:vector size="16" baseType="lpstr">
      <vt:lpstr>Arial</vt:lpstr>
      <vt:lpstr>Calibri</vt:lpstr>
      <vt:lpstr>Wingdings</vt:lpstr>
      <vt:lpstr>1_Custom Design</vt:lpstr>
      <vt:lpstr>Office Theme</vt:lpstr>
      <vt:lpstr>PowerPoint Presentation</vt:lpstr>
      <vt:lpstr>Overview</vt:lpstr>
      <vt:lpstr>ERCOT Proposed Changes to NOGRR 245 (1/8/24)</vt:lpstr>
      <vt:lpstr>ERCOT Proposed Changes to NOGRR 245</vt:lpstr>
      <vt:lpstr>Reliability Impact of ERCOT proposed exceptions</vt:lpstr>
      <vt:lpstr>Additional assumptions</vt:lpstr>
      <vt:lpstr>Evolution of NOGRR 245</vt:lpstr>
      <vt:lpstr>Residual Impacts of Exemptions</vt:lpstr>
      <vt:lpstr>Proposed timeline for NOGRR 245 (i.e. Next steps)</vt:lpstr>
      <vt:lpstr>NOGRR 245 – ERCOT Recommendation</vt:lpstr>
      <vt:lpstr>PowerPoint Presentation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Solis, Stephen</cp:lastModifiedBy>
  <cp:revision>195</cp:revision>
  <cp:lastPrinted>2016-01-21T20:53:15Z</cp:lastPrinted>
  <dcterms:created xsi:type="dcterms:W3CDTF">2016-01-21T15:20:31Z</dcterms:created>
  <dcterms:modified xsi:type="dcterms:W3CDTF">2024-01-17T18:19:41Z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2023-10-24T22:21:41Z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8e893081-9e59-45ed-bff1-dcbfb94c3465</vt:lpwstr>
  </property>
  <property fmtid="{D5CDD505-2E9C-101B-9397-08002B2CF9AE}" pid="9" name="MSIP_Label_7084cbda-52b8-46fb-a7b7-cb5bd465ed85_ContentBits">
    <vt:lpwstr>0</vt:lpwstr>
  </property>
</Properties>
</file>