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5344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2024 TAC Subcommittee / Sub Group Leadership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334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Protocol Revision Subcommittee (PRS)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Diana Coleman, CPS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	Andy Nguyen, Constellation Energy Generation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Retail Market Subcommittee (RMS)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prstClr val="black"/>
                </a:solidFill>
              </a:rPr>
              <a:t>	Chair: 		John Schatz, Luminant Generation Company</a:t>
            </a:r>
            <a:endParaRPr lang="en-US" sz="1800" dirty="0">
              <a:solidFill>
                <a:prstClr val="black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prstClr val="black"/>
                </a:solidFill>
              </a:rPr>
              <a:t>	Vice Chair: 	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Debbie McKeever, Oncor Electric Delivery </a:t>
            </a:r>
            <a:endParaRPr lang="en-US" sz="18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Reliability and Operations Subcommittee (ROS)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OPEN</a:t>
            </a:r>
            <a:endParaRPr lang="en-US" sz="18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800" dirty="0">
                <a:solidFill>
                  <a:schemeClr val="bg2">
                    <a:lumMod val="65000"/>
                  </a:schemeClr>
                </a:solidFill>
              </a:rPr>
              <a:t>	</a:t>
            </a:r>
            <a:r>
              <a:rPr lang="en-US" altLang="en-US" sz="1800" dirty="0">
                <a:solidFill>
                  <a:schemeClr val="tx1"/>
                </a:solidFill>
              </a:rPr>
              <a:t>Vice Chair: </a:t>
            </a:r>
            <a:r>
              <a:rPr lang="en-US" altLang="en-US" sz="1800" dirty="0">
                <a:solidFill>
                  <a:schemeClr val="bg2">
                    <a:lumMod val="65000"/>
                  </a:schemeClr>
                </a:solidFill>
              </a:rPr>
              <a:t>	</a:t>
            </a:r>
            <a:r>
              <a:rPr lang="en-US" sz="1800" dirty="0">
                <a:solidFill>
                  <a:schemeClr val="tx1"/>
                </a:solidFill>
              </a:rPr>
              <a:t>Alex Miller, EDF Renewables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Wholesale Market Subcommittee (WMS)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Eric Blakey, Pedernales Electric Cooperative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	Jim Lee, CenterPoint Energy</a:t>
            </a:r>
          </a:p>
          <a:p>
            <a:pPr>
              <a:lnSpc>
                <a:spcPct val="150000"/>
              </a:lnSpc>
            </a:pPr>
            <a:r>
              <a:rPr lang="en-US" sz="1800" b="1" dirty="0">
                <a:solidFill>
                  <a:schemeClr val="tx1"/>
                </a:solidFill>
              </a:rPr>
              <a:t>Credit Finance Sub Group (CFSG)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Chair: 		Brenden Sager, Austin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800" dirty="0">
                <a:solidFill>
                  <a:schemeClr val="tx1"/>
                </a:solidFill>
              </a:rPr>
              <a:t>	Vice Chair: 	Loretto Martin, Reliant Energy Retail Services</a:t>
            </a:r>
            <a:endParaRPr lang="en-US" altLang="en-US" sz="1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c34af464-7aa1-4edd-9be4-83dffc1cb926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299</TotalTime>
  <Words>143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2024 TAC Subcommittee / Sub Group Leadership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CFSG 011924</cp:lastModifiedBy>
  <cp:revision>51</cp:revision>
  <cp:lastPrinted>2016-01-21T20:53:15Z</cp:lastPrinted>
  <dcterms:created xsi:type="dcterms:W3CDTF">2016-01-21T15:20:31Z</dcterms:created>
  <dcterms:modified xsi:type="dcterms:W3CDTF">2024-01-19T18:07:56Z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2024-01-17T17:25:16Z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81f786fd-7dcb-4e5a-9052-c0e01a5e7181</vt:lpwstr>
  </property>
  <property fmtid="{D5CDD505-2E9C-101B-9397-08002B2CF9AE}" pid="9" name="MSIP_Label_7084cbda-52b8-46fb-a7b7-cb5bd465ed85_ContentBits">
    <vt:lpwstr>0</vt:lpwstr>
  </property>
</Properties>
</file>