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56" r:id="rId11"/>
    <p:sldId id="314" r:id="rId12"/>
    <p:sldId id="347" r:id="rId13"/>
    <p:sldId id="295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2022 -  November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6A90BB1-D547-597B-EC90-D7AE1AD2F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600200"/>
            <a:ext cx="8153400" cy="270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67274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2022 -  November 2023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6E06A8EB-EA63-582D-3386-9A3897AD0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295400"/>
            <a:ext cx="8153400" cy="263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2022 -  November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747B304-16F3-F7B5-BC09-939C4F7BA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116719"/>
            <a:ext cx="8153400" cy="276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November 2022 -  November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76D4B29-3BB5-1197-D0A9-4BA755379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430594"/>
            <a:ext cx="8153400" cy="263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November 2022 -  November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16BB94CC-A18F-8F3B-FDD1-710726997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926" y="1276731"/>
            <a:ext cx="8153400" cy="263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November 2023 – December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$1.29 billion in November 2023       to $1.33 billion in December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due to the higher forward adjustment factors in December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$4.24 billion in November 2023 to $4.13 billion in December 2023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 December 2022 -  December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E303C3-71B2-5228-E311-31386E957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305" y="1618331"/>
            <a:ext cx="7919390" cy="362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December 2022 -  December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8E4491-430A-7201-2B9E-D037FF4E9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60" y="1612234"/>
            <a:ext cx="7937680" cy="36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Dec 2022 - Dec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D6B223-F891-33DC-23CE-AD54CB95A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011" y="1541325"/>
            <a:ext cx="8223989" cy="364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November 2023 - December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/>
          </a:p>
          <a:p>
            <a:endParaRPr lang="en-US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804FF0-C28F-39AA-9953-BCC63D698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25412"/>
            <a:ext cx="8610600" cy="409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December 2021 - December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4D57BB-C3A2-578C-B639-1C2CED424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1725021"/>
            <a:ext cx="8275687" cy="332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December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39FC9E-B56B-78C0-D426-7FFAA0712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19" y="1755502"/>
            <a:ext cx="7438812" cy="342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November 2022 -  November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1C5EC5C-8A7C-FDBD-E03F-B3243A6D3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43000"/>
            <a:ext cx="8153400" cy="282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160478</TotalTime>
  <Words>864</Words>
  <Application>Microsoft Office PowerPoint</Application>
  <PresentationFormat>On-screen Show (4:3)</PresentationFormat>
  <Paragraphs>146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November 2023 – December 2023</vt:lpstr>
      <vt:lpstr>TPE and Forward Adjustment Factors December 2022 -  December 2023 </vt:lpstr>
      <vt:lpstr>TPE/Real-Time &amp; Day-Ahead Daily Average Settlement Point Prices for HB_NORTH December 2022 -  December 2023 </vt:lpstr>
      <vt:lpstr>Available Credit by Type Compared to Total Potential Exposure (TPE)  Dec 2022 - Dec 2023</vt:lpstr>
      <vt:lpstr>Discretionary Collateral November 2023 - December 2023</vt:lpstr>
      <vt:lpstr>Discretionary Collateral by Market Segment December 2021 - December 2023</vt:lpstr>
      <vt:lpstr>TPE and Discretionary Collateral by Market Segment  -  December 2023*</vt:lpstr>
      <vt:lpstr>TPEA Coverage of Settlements November 2022 -  November 2023 </vt:lpstr>
      <vt:lpstr>TPEA Coverage of Settlements November 2022 -  November 2023 </vt:lpstr>
      <vt:lpstr>TPEA Coverage of Settlements November 2022 -  November 2023 </vt:lpstr>
      <vt:lpstr>TPEA Coverage of Settlements November 2022 -  November 2023 </vt:lpstr>
      <vt:lpstr>TPEA Coverage of Settlements November 2022 -  November 2023 </vt:lpstr>
      <vt:lpstr>TPEA Coverage of Settlements November 2022 -  November 2023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1091</cp:revision>
  <cp:lastPrinted>2019-06-18T19:02:16Z</cp:lastPrinted>
  <dcterms:created xsi:type="dcterms:W3CDTF">2016-01-21T15:20:31Z</dcterms:created>
  <dcterms:modified xsi:type="dcterms:W3CDTF">2024-01-17T19:20:40Z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