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752" y="84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ercot.com/services/rq/credi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34180"/>
          </a:xfrm>
        </p:spPr>
        <p:txBody>
          <a:bodyPr/>
          <a:lstStyle/>
          <a:p>
            <a:r>
              <a:rPr lang="en-US" sz="2000" dirty="0"/>
              <a:t>Issuer credit limits vs LC amounts issued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688" y="3520440"/>
            <a:ext cx="8686800" cy="28041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ERCOT LC concentration limit report is published daily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https://www.ercot.com/services/rq/credit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As of 1/17/23, ERCOT has six banks currently in breach of Bank Issuer Credit Limits.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BBVA hit the 120 day mark on 11/17/23.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Overall, there are 38 banks with $13.3B total issuer limit, of which ERCOT received 321 LC’s with aggregate total amount of $7.7B. This leaves 42% of aggregate issuer limit available.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316CBF-E57D-494C-ADF2-51BFB20D4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14137"/>
            <a:ext cx="8412480" cy="275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1053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26627</TotalTime>
  <Words>92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Issuer credit limits vs LC amounts issued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434</cp:revision>
  <cp:lastPrinted>2016-01-21T20:53:15Z</cp:lastPrinted>
  <dcterms:created xsi:type="dcterms:W3CDTF">2016-01-21T15:20:31Z</dcterms:created>
  <dcterms:modified xsi:type="dcterms:W3CDTF">2024-01-17T19:43:16Z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2023-11-09T14:56:53Z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74b43ad0-6907-4540-84e4-5d7ece0e2b58</vt:lpwstr>
  </property>
  <property fmtid="{D5CDD505-2E9C-101B-9397-08002B2CF9AE}" pid="9" name="MSIP_Label_7084cbda-52b8-46fb-a7b7-cb5bd465ed85_ContentBits">
    <vt:lpwstr>0</vt:lpwstr>
  </property>
</Properties>
</file>