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01/16/2024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is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is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01/16/24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219200"/>
            <a:ext cx="8534400" cy="503697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b="1" dirty="0"/>
              <a:t>As of 01/12/2024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existing CR has registered for Flight 0224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The 1 existing CR is adding the Lubbock territory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3 new CRs have registered for Flight 0224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01/16/24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7609</TotalTime>
  <Words>94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0224 Preview</vt:lpstr>
      <vt:lpstr>Flight 0224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222</cp:revision>
  <cp:lastPrinted>2016-01-21T20:53:15Z</cp:lastPrinted>
  <dcterms:created xsi:type="dcterms:W3CDTF">2016-01-21T15:20:31Z</dcterms:created>
  <dcterms:modified xsi:type="dcterms:W3CDTF">2024-01-12T17:21:31Z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