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8"/>
  </p:notesMasterIdLst>
  <p:sldIdLst>
    <p:sldId id="256" r:id="rId4"/>
    <p:sldId id="257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33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88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9244B-2398-0CE3-0ECA-963F16D02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2023 Accomplishments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2CC3C-3AAC-5582-A1C2-5CCD166D2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Facilitated Retail 101 training classes by providing SME support for ERCOT led instruction.</a:t>
            </a:r>
            <a:endParaRPr lang="en-US" sz="200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 full day classes</a:t>
            </a:r>
            <a:endParaRPr lang="en-US" sz="200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Developed, coordinated and conducted MarkeTrak Overview Training and MarkeTrak Switch Hold and Inadvertent Gain training.</a:t>
            </a:r>
            <a:endParaRPr lang="en-US" sz="2000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 two-day Instructor led MarkeTrak training sessions</a:t>
            </a:r>
            <a:endParaRPr lang="en-US" sz="2000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2000" b="0" i="1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Developed, coordinated and conducted TX SET 4.0a training</a:t>
            </a:r>
            <a:endParaRPr lang="en-US" sz="2000" b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sz="2000" b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full days TX SET instructor led training classes</a:t>
            </a:r>
            <a:endParaRPr lang="en-US" sz="2000" b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Collectively with ERCOT, expanded and increased communication for Retail training</a:t>
            </a:r>
            <a:endParaRPr lang="en-US" sz="2000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Developed and modified training materials to maintain consistency with the Retail market changes</a:t>
            </a:r>
            <a:endParaRPr lang="en-US" sz="2000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en-US" sz="2000" b="0" i="0" u="none" strike="noStrike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Collaborated with RMS and RMS Working Groups to develop and maintain </a:t>
            </a:r>
            <a:r>
              <a:rPr lang="en-US" sz="2000" b="0" i="0" u="none" strike="noStrike" kern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robus</a:t>
            </a:r>
            <a:r>
              <a:rPr lang="en-US" sz="2000" b="0" i="0" u="none" strike="noStrike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accurate Retail training.</a:t>
            </a:r>
            <a:endParaRPr lang="en-US" sz="2000" b="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628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74" y="677863"/>
            <a:ext cx="4534047" cy="1325562"/>
          </a:xfrm>
        </p:spPr>
        <p:txBody>
          <a:bodyPr>
            <a:normAutofit/>
          </a:bodyPr>
          <a:lstStyle/>
          <a:p>
            <a:r>
              <a:rPr lang="en-US"/>
              <a:t>Upcoming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874" y="2325158"/>
            <a:ext cx="4534048" cy="3854979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TX SET 4.0a 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Instructor Led)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February 8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Dallas at Oncor - 8:30 A.M. </a:t>
            </a:r>
          </a:p>
          <a:p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MarkeTrak Training - March 6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March 7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(WebEx only) begins at 8:30 A.M.</a:t>
            </a: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TX SET 4.0a (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Instructor Led)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May 2, in Houston at CenterPoint - 8:30 A.M.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A31D93-F4CD-FC8A-379F-4F2A3B05F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3157" y="1475254"/>
            <a:ext cx="5209989" cy="390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37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F58AC7-DB18-48F6-42A1-49843E930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8" y="643466"/>
            <a:ext cx="3092718" cy="5528734"/>
          </a:xfrm>
          <a:noFill/>
        </p:spPr>
        <p:txBody>
          <a:bodyPr anchor="t">
            <a:normAutofit/>
          </a:bodyPr>
          <a:lstStyle/>
          <a:p>
            <a:r>
              <a:rPr lang="en-US" sz="2800" b="1">
                <a:solidFill>
                  <a:srgbClr val="FFFFFF"/>
                </a:solidFill>
              </a:rPr>
              <a:t>2024 RMTTF Meetings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5A0030-AA31-60BF-F399-D3A06DBD1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1898" y="643466"/>
            <a:ext cx="5827472" cy="5571067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Monthly meetings below will all be held at 9:30 AM unless noted otherwise. 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January 11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Friday, February 9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Wednesday, March 6 		1:30 PM 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April 4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Friday, May 3</a:t>
            </a:r>
            <a:r>
              <a:rPr lang="en-US" sz="2000" baseline="30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June 6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meeting scheduled for July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August 8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September 12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October 10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November 7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December 12 </a:t>
            </a:r>
            <a:endParaRPr lang="en-US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550553457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42700060-6749-4808-ACAB-4D5E7945EA7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2471</TotalTime>
  <Words>253</Words>
  <Application>Microsoft Office PowerPoint</Application>
  <PresentationFormat>Widescreen</PresentationFormat>
  <Paragraphs>43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Century Schoolbook</vt:lpstr>
      <vt:lpstr>Times New Roman</vt:lpstr>
      <vt:lpstr>Wingdings</vt:lpstr>
      <vt:lpstr>Wingdings 2</vt:lpstr>
      <vt:lpstr>View</vt:lpstr>
      <vt:lpstr>RMTTF</vt:lpstr>
      <vt:lpstr>2023 Accomplishments</vt:lpstr>
      <vt:lpstr>Upcoming Training</vt:lpstr>
      <vt:lpstr>2024 RMTTF Meetings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Melinda D Earnest</cp:lastModifiedBy>
  <cp:revision>6</cp:revision>
  <dcterms:created xsi:type="dcterms:W3CDTF">2024-01-03T03:56:24Z</dcterms:created>
  <dcterms:modified xsi:type="dcterms:W3CDTF">2024-01-04T21:08:17Z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ed7aa643-d5ee-47da-afa1-79d81a83cfaa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