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1"/>
  </p:notesMasterIdLst>
  <p:handoutMasterIdLst>
    <p:handoutMasterId r:id="rId12"/>
  </p:handoutMasterIdLst>
  <p:sldIdLst>
    <p:sldId id="260" r:id="rId8"/>
    <p:sldId id="286" r:id="rId9"/>
    <p:sldId id="285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6"/>
            <p14:sldId id="28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942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3733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01/09/2024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0224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0224 application deadline is 01/17/24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0224 signup deadline is 01/31/24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begins on </a:t>
            </a:r>
            <a:r>
              <a:rPr lang="en-US" sz="2000" dirty="0">
                <a:solidFill>
                  <a:prstClr val="black"/>
                </a:solidFill>
              </a:rPr>
              <a:t>02/06/24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02/26/24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0224 </a:t>
            </a:r>
            <a:r>
              <a:rPr lang="en-US" sz="2000" dirty="0">
                <a:solidFill>
                  <a:prstClr val="black"/>
                </a:solidFill>
              </a:rPr>
              <a:t>is scheduled to conclude on 03/08/24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03/15/24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01/09/24</a:t>
            </a:r>
          </a:p>
        </p:txBody>
      </p:sp>
    </p:spTree>
    <p:extLst>
      <p:ext uri="{BB962C8B-B14F-4D97-AF65-F5344CB8AC3E}">
        <p14:creationId xmlns:p14="http://schemas.microsoft.com/office/powerpoint/2010/main" val="14643304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0224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3822"/>
            <a:ext cx="8534400" cy="4295020"/>
          </a:xfrm>
        </p:spPr>
        <p:txBody>
          <a:bodyPr/>
          <a:lstStyle/>
          <a:p>
            <a:pPr marL="0" indent="0" algn="ctr">
              <a:lnSpc>
                <a:spcPct val="150000"/>
              </a:lnSpc>
              <a:spcAft>
                <a:spcPts val="480"/>
              </a:spcAft>
              <a:buNone/>
            </a:pPr>
            <a:r>
              <a:rPr lang="en-US" sz="2000" b="1" dirty="0"/>
              <a:t>As of 01/04/2024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2 existing CRs have registered for Flight 0224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 existing CR is testing for Service Provider change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 of the existing CRs is adding the Lubbock territory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01/09/24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6356</TotalTime>
  <Words>95</Words>
  <Application>Microsoft Office PowerPoint</Application>
  <PresentationFormat>On-screen Show (4:3)</PresentationFormat>
  <Paragraphs>27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0224 Preview</vt:lpstr>
      <vt:lpstr>Flight 0224 Details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226</cp:revision>
  <cp:lastPrinted>2016-01-21T20:53:15Z</cp:lastPrinted>
  <dcterms:created xsi:type="dcterms:W3CDTF">2016-01-21T15:20:31Z</dcterms:created>
  <dcterms:modified xsi:type="dcterms:W3CDTF">2024-01-04T19:48:53Z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2023-07-27T18:57:26Z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4f7bf5ee-2436-49ba-bb95-badc121fb36b</vt:lpwstr>
  </property>
  <property fmtid="{D5CDD505-2E9C-101B-9397-08002B2CF9AE}" pid="9" name="MSIP_Label_7084cbda-52b8-46fb-a7b7-cb5bd465ed85_ContentBits">
    <vt:lpwstr>0</vt:lpwstr>
  </property>
</Properties>
</file>

<file path=docProps/thumbnail.jpeg>
</file>