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01/09/2024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application deadline is 01/17/24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signup deadline is 01/31/24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0224 </a:t>
            </a:r>
            <a:r>
              <a:rPr lang="en-US" sz="2000" dirty="0">
                <a:solidFill>
                  <a:prstClr val="black"/>
                </a:solidFill>
              </a:rPr>
              <a:t>is scheduled to conclude on 03/08/24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03/15/24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01/09/24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b="1" dirty="0"/>
              <a:t>As of 01/04/2024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 existing CRs have registered for Flight 0224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is testing for Service Provider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of the existing CRs is adding the Lubbock territory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01/09/24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6356</TotalTime>
  <Words>95</Words>
  <Application>Microsoft Office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0224 Preview</vt:lpstr>
      <vt:lpstr>Flight 0224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226</cp:revision>
  <cp:lastPrinted>2016-01-21T20:53:15Z</cp:lastPrinted>
  <dcterms:created xsi:type="dcterms:W3CDTF">2016-01-21T15:20:31Z</dcterms:created>
  <dcterms:modified xsi:type="dcterms:W3CDTF">2024-01-04T19:48:53Z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