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67" r:id="rId3"/>
    <p:sldId id="269" r:id="rId4"/>
    <p:sldId id="268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3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13450-4CF3-4745-9550-7541FFD94A2B}" type="datetimeFigureOut">
              <a:rPr lang="en-US" smtClean="0"/>
              <a:t>1/8/2024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2BAD7-6ACB-44F4-B36D-40EA5E0A97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45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20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930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778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8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72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29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69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51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6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9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73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20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68362"/>
            <a:ext cx="9144000" cy="2387600"/>
          </a:xfrm>
        </p:spPr>
        <p:txBody>
          <a:bodyPr/>
          <a:lstStyle/>
          <a:p>
            <a:r>
              <a:rPr lang="en-US" dirty="0"/>
              <a:t>Planning Working Group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18148"/>
            <a:ext cx="9144000" cy="203536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To</a:t>
            </a:r>
          </a:p>
          <a:p>
            <a:pPr>
              <a:spcAft>
                <a:spcPts val="1000"/>
              </a:spcAft>
            </a:pPr>
            <a:r>
              <a:rPr lang="en-US" dirty="0"/>
              <a:t>Reliability and Operations Subcommittee</a:t>
            </a:r>
          </a:p>
          <a:p>
            <a:r>
              <a:rPr lang="en-US" dirty="0"/>
              <a:t>Alexandra Miller, PLWG Chair</a:t>
            </a:r>
          </a:p>
          <a:p>
            <a:r>
              <a:rPr lang="en-US" dirty="0"/>
              <a:t>Dylan Preas, PLWG Vice-Chair</a:t>
            </a:r>
          </a:p>
          <a:p>
            <a:br>
              <a:rPr lang="en-US" dirty="0"/>
            </a:br>
            <a:r>
              <a:rPr lang="en-US" dirty="0"/>
              <a:t>January 8, 2024</a:t>
            </a:r>
          </a:p>
        </p:txBody>
      </p:sp>
    </p:spTree>
    <p:extLst>
      <p:ext uri="{BB962C8B-B14F-4D97-AF65-F5344CB8AC3E}">
        <p14:creationId xmlns:p14="http://schemas.microsoft.com/office/powerpoint/2010/main" val="1319244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053" y="142290"/>
            <a:ext cx="10515600" cy="1325563"/>
          </a:xfrm>
        </p:spPr>
        <p:txBody>
          <a:bodyPr/>
          <a:lstStyle/>
          <a:p>
            <a:r>
              <a:rPr lang="en-US" sz="5400" dirty="0"/>
              <a:t>PLWG Activity Update – 12/13/23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618" y="1467852"/>
            <a:ext cx="10947633" cy="5021847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sz="3200" b="1" dirty="0"/>
              <a:t>2024 PLWG Leadership Nominees</a:t>
            </a:r>
            <a:endParaRPr lang="en-US" sz="3200" dirty="0"/>
          </a:p>
          <a:p>
            <a:pPr lvl="1">
              <a:spcAft>
                <a:spcPts val="600"/>
              </a:spcAft>
            </a:pPr>
            <a:r>
              <a:rPr lang="en-US" sz="2800" dirty="0"/>
              <a:t>Chair – Dylan Preas (LRCA)</a:t>
            </a:r>
          </a:p>
          <a:p>
            <a:pPr lvl="1">
              <a:spcAft>
                <a:spcPts val="600"/>
              </a:spcAft>
            </a:pPr>
            <a:r>
              <a:rPr lang="en-US" sz="2800" dirty="0"/>
              <a:t>Vice chair – Mina Y. Turner (AEP)</a:t>
            </a:r>
          </a:p>
          <a:p>
            <a:pPr>
              <a:spcBef>
                <a:spcPts val="2400"/>
              </a:spcBef>
              <a:spcAft>
                <a:spcPts val="1200"/>
              </a:spcAft>
            </a:pP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PGRR112 - </a:t>
            </a: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Dynamic Data Model and Full Interconnection Study (FIS) Deadline for Quarterly Stability Assessment</a:t>
            </a: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ERCOT comments in response to LCRA comments were in legal review and had not posted</a:t>
            </a: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PLWG tabled PGRR 112 for further discussion at the January meeting</a:t>
            </a:r>
          </a:p>
        </p:txBody>
      </p:sp>
    </p:spTree>
    <p:extLst>
      <p:ext uri="{BB962C8B-B14F-4D97-AF65-F5344CB8AC3E}">
        <p14:creationId xmlns:p14="http://schemas.microsoft.com/office/powerpoint/2010/main" val="1948779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053" y="142290"/>
            <a:ext cx="10515600" cy="1325563"/>
          </a:xfrm>
        </p:spPr>
        <p:txBody>
          <a:bodyPr/>
          <a:lstStyle/>
          <a:p>
            <a:r>
              <a:rPr lang="en-US" sz="5400" dirty="0"/>
              <a:t>PLWG Activity Update – 12/13/23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314" y="1286878"/>
            <a:ext cx="10947633" cy="5571122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PGRR113 –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Related to NPRR 1198 – Congestion Mitigation using Topology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Reconfigurations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 consensus was that this PGRR addresses stakeholder concerns about avoiding impact of EAPs on the planning process and PLWG recommends endorsement</a:t>
            </a: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PLWG also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recommends that ROS ask SSWG to update the procedure manual to clarify that EAP topology reconfigurations would be removed from SSWG cases</a:t>
            </a:r>
          </a:p>
          <a:p>
            <a:pPr marL="342900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3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NPRR1180</a:t>
            </a:r>
            <a:r>
              <a:rPr lang="en-US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Inclusion of Forecasted Load in Planning Analyses (Related PGRR107 already reviewed)</a:t>
            </a: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Nathan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Bigbee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review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 the ERCOT comments  </a:t>
            </a: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Stakeholders requested additional time to consider the ERCOT comments, and PLWG tabled this item to discuss in January</a:t>
            </a: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*Updated: Both NPRR1180 and PGRR107 with 12/13/23 ERCOT comments will be reviewed in January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315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290"/>
            <a:ext cx="11086051" cy="1325563"/>
          </a:xfrm>
        </p:spPr>
        <p:txBody>
          <a:bodyPr>
            <a:normAutofit/>
          </a:bodyPr>
          <a:lstStyle/>
          <a:p>
            <a:r>
              <a:rPr lang="en-US" sz="5400" dirty="0"/>
              <a:t>PLWG – Open Action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618" y="1467852"/>
            <a:ext cx="10947633" cy="5007089"/>
          </a:xfrm>
        </p:spPr>
        <p:txBody>
          <a:bodyPr>
            <a:normAutofit/>
          </a:bodyPr>
          <a:lstStyle/>
          <a:p>
            <a:r>
              <a:rPr lang="en-US" sz="3200" b="1" dirty="0"/>
              <a:t>Congestion Cost Test Implementation &amp; NPRR1070 </a:t>
            </a:r>
            <a:r>
              <a:rPr lang="en-US" sz="3200" dirty="0"/>
              <a:t>– Planning Criteria for GTC Exit Solutions</a:t>
            </a:r>
          </a:p>
          <a:p>
            <a:pPr lvl="1"/>
            <a:r>
              <a:rPr lang="en-US" sz="2800" dirty="0"/>
              <a:t>Remains tabled as ERCOT staff develops draft revision requests</a:t>
            </a:r>
          </a:p>
          <a:p>
            <a:r>
              <a:rPr lang="en-US" sz="3200" b="1" dirty="0"/>
              <a:t>NERC Standard FAC-002-4</a:t>
            </a:r>
            <a:r>
              <a:rPr lang="en-US" sz="3200" dirty="0"/>
              <a:t>: Qualified Change for the purpose of Facility Interconnection</a:t>
            </a:r>
          </a:p>
          <a:p>
            <a:pPr lvl="1"/>
            <a:r>
              <a:rPr lang="en-US" sz="2800" dirty="0"/>
              <a:t>Remains tabled as implementation advances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77361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317570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2942</TotalTime>
  <Words>258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Office Theme</vt:lpstr>
      <vt:lpstr>Planning Working Group Update</vt:lpstr>
      <vt:lpstr>PLWG Activity Update – 12/13/23</vt:lpstr>
      <vt:lpstr>PLWG Activity Update – 12/13/23</vt:lpstr>
      <vt:lpstr>PLWG – Open Action Items</vt:lpstr>
      <vt:lpstr>Questions?</vt:lpstr>
    </vt:vector>
  </TitlesOfParts>
  <Company>Pedernales Electric Cooperative,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Working Group Update</dc:title>
  <dc:creator>Dewitt, Charles</dc:creator>
  <cp:lastModifiedBy>Alexandra Miller</cp:lastModifiedBy>
  <cp:revision>143</cp:revision>
  <dcterms:created xsi:type="dcterms:W3CDTF">2021-03-22T15:18:30Z</dcterms:created>
  <dcterms:modified xsi:type="dcterms:W3CDTF">2024-01-08T18:03:57Z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1ce7164-e805-4ab4-ac95-a582ab107225_Enabled">
    <vt:lpwstr>true</vt:lpwstr>
  </property>
  <property fmtid="{D5CDD505-2E9C-101B-9397-08002B2CF9AE}" pid="3" name="MSIP_Label_81ce7164-e805-4ab4-ac95-a582ab107225_SetDate">
    <vt:lpwstr>2023-02-22T17:19:51Z</vt:lpwstr>
  </property>
  <property fmtid="{D5CDD505-2E9C-101B-9397-08002B2CF9AE}" pid="4" name="MSIP_Label_81ce7164-e805-4ab4-ac95-a582ab107225_Method">
    <vt:lpwstr>Privileged</vt:lpwstr>
  </property>
  <property fmtid="{D5CDD505-2E9C-101B-9397-08002B2CF9AE}" pid="5" name="MSIP_Label_81ce7164-e805-4ab4-ac95-a582ab107225_Name">
    <vt:lpwstr>Public</vt:lpwstr>
  </property>
  <property fmtid="{D5CDD505-2E9C-101B-9397-08002B2CF9AE}" pid="6" name="MSIP_Label_81ce7164-e805-4ab4-ac95-a582ab107225_SiteId">
    <vt:lpwstr>34c5e68e-b374-47fe-91da-0e3d638792fb</vt:lpwstr>
  </property>
  <property fmtid="{D5CDD505-2E9C-101B-9397-08002B2CF9AE}" pid="7" name="MSIP_Label_81ce7164-e805-4ab4-ac95-a582ab107225_ActionId">
    <vt:lpwstr>2faea785-853e-46b5-8b20-5e49bf39d443</vt:lpwstr>
  </property>
  <property fmtid="{D5CDD505-2E9C-101B-9397-08002B2CF9AE}" pid="8" name="MSIP_Label_81ce7164-e805-4ab4-ac95-a582ab107225_ContentBits">
    <vt:lpwstr>0</vt:lpwstr>
  </property>
</Properties>
</file>