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69" r:id="rId4"/>
    <p:sldId id="26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1814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January 8,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12/13/23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21847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3200" b="1" dirty="0"/>
              <a:t>2024 PLWG Leadership Nominees</a:t>
            </a:r>
            <a:endParaRPr lang="en-US" sz="3200" dirty="0"/>
          </a:p>
          <a:p>
            <a:pPr lvl="1">
              <a:spcAft>
                <a:spcPts val="600"/>
              </a:spcAft>
            </a:pPr>
            <a:r>
              <a:rPr lang="en-US" sz="2800" dirty="0"/>
              <a:t>Chair – Dylan Preas (LRCA)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Vice chair – Mina Y. Turner (AEP)</a:t>
            </a:r>
          </a:p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PGRR112 - 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Dynamic Data Model and Full Interconnection Study (FIS) Deadline for Quarterly Stability Assessment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ERCOT comments in response to LCRA comments were in legal review and had not posted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PLWG tabled PGRR 112 for further discussion at the January meeting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12/13/23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14" y="1286878"/>
            <a:ext cx="10947633" cy="557112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PGRR113 –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 to NPRR 1198 – Congestion Mitigation using Topology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Reconfigurations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consensus was that this PGRR addresses stakeholder concerns about avoiding impact of EAPs on the planning process and PLWG recommends endorsement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PLWG also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recommends that ROS ask SSWG to update the procedure manual to clarify that EAP topology reconfigurations would be removed from SSWG cases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NPRR1180</a:t>
            </a: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Inclusion of Forecasted Load in Planning Analyses (Related PGRR107 already reviewed)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Nathan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Bigbee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 the ERCOT comments 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Stakeholders requested additional time to consider the ERCOT comments, and PLWG tabled this item to discuss in January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*Updated: Both NPRR1180 and PGRR107 with 12/13/23 ERCOT comments will be reviewed in January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290"/>
            <a:ext cx="11086051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PLWG – Open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07089"/>
          </a:xfrm>
        </p:spPr>
        <p:txBody>
          <a:bodyPr>
            <a:normAutofit/>
          </a:bodyPr>
          <a:lstStyle/>
          <a:p>
            <a:r>
              <a:rPr lang="en-US" sz="3200" b="1" dirty="0"/>
              <a:t>Congestion Cost Test Implementation &amp; NPRR1070 </a:t>
            </a:r>
            <a:r>
              <a:rPr lang="en-US" sz="3200" dirty="0"/>
              <a:t>– Planning Criteria for GTC Exit Solutions</a:t>
            </a:r>
          </a:p>
          <a:p>
            <a:pPr lvl="1"/>
            <a:r>
              <a:rPr lang="en-US" sz="2800" dirty="0"/>
              <a:t>Remains tabled as ERCOT staff develops draft revision requests</a:t>
            </a:r>
          </a:p>
          <a:p>
            <a:r>
              <a:rPr lang="en-US" sz="3200" b="1" dirty="0"/>
              <a:t>NERC Standard FAC-002-4</a:t>
            </a:r>
            <a:r>
              <a:rPr lang="en-US" sz="3200" dirty="0"/>
              <a:t>: Qualified Change for the purpose of Facility Interconnection</a:t>
            </a:r>
          </a:p>
          <a:p>
            <a:pPr lvl="1"/>
            <a:r>
              <a:rPr lang="en-US" sz="2800" dirty="0"/>
              <a:t>Remains tabled as implementation advances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736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258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Activity Update – 12/13/23</vt:lpstr>
      <vt:lpstr>PLWG Activity Update – 12/13/23</vt:lpstr>
      <vt:lpstr>PLWG – Open Action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Alexandra Miller</cp:lastModifiedBy>
  <cp:revision>143</cp:revision>
  <dcterms:created xsi:type="dcterms:W3CDTF">2021-03-22T15:18:30Z</dcterms:created>
  <dcterms:modified xsi:type="dcterms:W3CDTF">2024-01-08T18:03:57Z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