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8" d="100"/>
          <a:sy n="98" d="100"/>
        </p:scale>
        <p:origin x="47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09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68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6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37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7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3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027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5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44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3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6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ADA2A-2026-417B-A5E0-A308D970A618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10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DWG Report to ROS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Javier Martinez – DWG Chair</a:t>
            </a:r>
          </a:p>
          <a:p>
            <a:r>
              <a:rPr lang="en-US" dirty="0"/>
              <a:t>January 8, 2024</a:t>
            </a:r>
          </a:p>
        </p:txBody>
      </p:sp>
    </p:spTree>
    <p:extLst>
      <p:ext uri="{BB962C8B-B14F-4D97-AF65-F5344CB8AC3E}">
        <p14:creationId xmlns:p14="http://schemas.microsoft.com/office/powerpoint/2010/main" val="1696310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DWG WebEx meeting held on 12/12/2023</a:t>
            </a:r>
          </a:p>
          <a:p>
            <a:r>
              <a:rPr lang="en-US" dirty="0"/>
              <a:t>DWG 2024 Flat-start Activities </a:t>
            </a:r>
          </a:p>
          <a:p>
            <a:pPr lvl="1"/>
            <a:r>
              <a:rPr lang="en-US" dirty="0"/>
              <a:t>2024 DWG Final pass Flat-start was posted on 12/11/23, for DWG to review.  </a:t>
            </a:r>
          </a:p>
          <a:p>
            <a:pPr lvl="1"/>
            <a:r>
              <a:rPr lang="en-US" dirty="0"/>
              <a:t>TSP to complete review and provide feedback of Final pass, by January 23</a:t>
            </a:r>
            <a:r>
              <a:rPr lang="en-US" baseline="30000" dirty="0"/>
              <a:t>rd</a:t>
            </a:r>
            <a:r>
              <a:rPr lang="en-US" dirty="0"/>
              <a:t> with the goal to finalize cases by the end of January. </a:t>
            </a:r>
          </a:p>
          <a:p>
            <a:r>
              <a:rPr lang="en-US" dirty="0"/>
              <a:t>Update on Guideline for a Limited Dynamic Stability Study</a:t>
            </a:r>
          </a:p>
          <a:p>
            <a:pPr lvl="1"/>
            <a:r>
              <a:rPr lang="en-US" dirty="0"/>
              <a:t>ERCOT continued discussion and presented the drafted guideline that will be used for the limited stability study for IBR model changes. This guideline will be used as a reference for PGRR109.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684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30692-2DE1-41E6-91A8-C9C2D8D58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 245- Concept for Testing and Verification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58B361-A001-49A2-9E91-9FB246942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ERCOT proposed a collaboration between DWG and IBRWG to review the testing procedures/requirements related to NOGRR245 and propose updates to the DWG Procedure Manual and any other binding documents, as necessary.  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idea is to essentially get input from OEMs and others from IBRWG on the most appropriate testing/performance evaluation requirements.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</a:rPr>
              <a:t>The sub-group expected to complete work within 6 months of NOGRR 245 approval. 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DWG leadership will formally be presenting this concept to the IBRWG on their upcoming meeting (i.e. 1/12/24) in order to get the IBRWG acceptance of the sub-group concept.   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875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2745</TotalTime>
  <Words>221</Words>
  <Application>Microsoft Office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Office Theme</vt:lpstr>
      <vt:lpstr>DWG Report to ROS</vt:lpstr>
      <vt:lpstr>DWG Update</vt:lpstr>
      <vt:lpstr>NOGRR 245- Concept for Testing and Verification</vt:lpstr>
    </vt:vector>
  </TitlesOfParts>
  <Company>Oncor Electric Delivery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Jung, Sam</dc:creator>
  <cp:lastModifiedBy>Martinez Jr, Javier</cp:lastModifiedBy>
  <cp:revision>114</cp:revision>
  <dcterms:created xsi:type="dcterms:W3CDTF">2021-02-24T20:47:36Z</dcterms:created>
  <dcterms:modified xsi:type="dcterms:W3CDTF">2024-01-05T22:22:26Z</dcterms:modified>
</cp:coreProperties>
</file>