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0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98" d="100"/>
          <a:sy n="98" d="100"/>
        </p:scale>
        <p:origin x="472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ADA2A-2026-417B-A5E0-A308D970A618}" type="datetimeFigureOut">
              <a:rPr lang="en-US" smtClean="0"/>
              <a:t>1/5/2024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9BAFE-26C8-4CA9-8765-03B81D775D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64093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ADA2A-2026-417B-A5E0-A308D970A618}" type="datetimeFigureOut">
              <a:rPr lang="en-US" smtClean="0"/>
              <a:t>1/5/2024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9BAFE-26C8-4CA9-8765-03B81D775D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87681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ADA2A-2026-417B-A5E0-A308D970A618}" type="datetimeFigureOut">
              <a:rPr lang="en-US" smtClean="0"/>
              <a:t>1/5/2024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9BAFE-26C8-4CA9-8765-03B81D775D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28608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ADA2A-2026-417B-A5E0-A308D970A618}" type="datetimeFigureOut">
              <a:rPr lang="en-US" smtClean="0"/>
              <a:t>1/5/2024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9BAFE-26C8-4CA9-8765-03B81D775D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55378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ADA2A-2026-417B-A5E0-A308D970A618}" type="datetimeFigureOut">
              <a:rPr lang="en-US" smtClean="0"/>
              <a:t>1/5/2024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9BAFE-26C8-4CA9-8765-03B81D775D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57705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ADA2A-2026-417B-A5E0-A308D970A618}" type="datetimeFigureOut">
              <a:rPr lang="en-US" smtClean="0"/>
              <a:t>1/5/2024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9BAFE-26C8-4CA9-8765-03B81D775D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67389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ADA2A-2026-417B-A5E0-A308D970A618}" type="datetimeFigureOut">
              <a:rPr lang="en-US" smtClean="0"/>
              <a:t>1/5/2024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9BAFE-26C8-4CA9-8765-03B81D775D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70274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ADA2A-2026-417B-A5E0-A308D970A618}" type="datetimeFigureOut">
              <a:rPr lang="en-US" smtClean="0"/>
              <a:t>1/5/2024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9BAFE-26C8-4CA9-8765-03B81D775D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57538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ADA2A-2026-417B-A5E0-A308D970A618}" type="datetimeFigureOut">
              <a:rPr lang="en-US" smtClean="0"/>
              <a:t>1/5/2024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9BAFE-26C8-4CA9-8765-03B81D775D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34448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ADA2A-2026-417B-A5E0-A308D970A618}" type="datetimeFigureOut">
              <a:rPr lang="en-US" smtClean="0"/>
              <a:t>1/5/2024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9BAFE-26C8-4CA9-8765-03B81D775D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25348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ADA2A-2026-417B-A5E0-A308D970A618}" type="datetimeFigureOut">
              <a:rPr lang="en-US" smtClean="0"/>
              <a:t>1/5/2024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9BAFE-26C8-4CA9-8765-03B81D775D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47656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EADA2A-2026-417B-A5E0-A308D970A618}" type="datetimeFigureOut">
              <a:rPr lang="en-US" smtClean="0"/>
              <a:t>1/5/2024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39BAFE-26C8-4CA9-8765-03B81D775D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16106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DWG Report to ROS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Javier Martinez – DWG Chair</a:t>
            </a:r>
          </a:p>
          <a:p>
            <a:r>
              <a:rPr lang="en-US" dirty="0"/>
              <a:t>January 8, 2024</a:t>
            </a:r>
          </a:p>
        </p:txBody>
      </p:sp>
    </p:spTree>
    <p:extLst>
      <p:ext uri="{BB962C8B-B14F-4D97-AF65-F5344CB8AC3E}">
        <p14:creationId xmlns:p14="http://schemas.microsoft.com/office/powerpoint/2010/main" val="16963101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DWG Update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DWG WebEx meeting held on 12/12/2023</a:t>
            </a:r>
          </a:p>
          <a:p>
            <a:r>
              <a:rPr lang="en-US" dirty="0"/>
              <a:t>DWG 2024 Flat-start Activities </a:t>
            </a:r>
          </a:p>
          <a:p>
            <a:pPr lvl="1"/>
            <a:r>
              <a:rPr lang="en-US" dirty="0"/>
              <a:t>2024 DWG Final pass Flat-start was posted on 12/11/23, for DWG to review.  </a:t>
            </a:r>
          </a:p>
          <a:p>
            <a:pPr lvl="1"/>
            <a:r>
              <a:rPr lang="en-US" dirty="0"/>
              <a:t>TSP to complete review and provide feedback of Final pass, by January 23</a:t>
            </a:r>
            <a:r>
              <a:rPr lang="en-US" baseline="30000" dirty="0"/>
              <a:t>rd</a:t>
            </a:r>
            <a:r>
              <a:rPr lang="en-US" dirty="0"/>
              <a:t> with the goal to finalize cases by the end of January. </a:t>
            </a:r>
          </a:p>
          <a:p>
            <a:r>
              <a:rPr lang="en-US" dirty="0"/>
              <a:t>Update on Guideline for a Limited Dynamic Stability Study</a:t>
            </a:r>
          </a:p>
          <a:p>
            <a:pPr lvl="1"/>
            <a:r>
              <a:rPr lang="en-US" dirty="0"/>
              <a:t>ERCOT continued discussion and presented the drafted guideline that will be used for the limited stability study for IBR model changes. This guideline will be used as a reference for PGRR109. 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06840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D30692-2DE1-41E6-91A8-C9C2D8D580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NOGRR 245- Concept for Testing and Verification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58B361-A001-49A2-9E91-9FB2469425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ERCOT proposed a collaboration between DWG and IBRWG to review the testing procedures/requirements related to NOGRR245 and propose updates to the DWG Procedure Manual and any other binding documents, as necessary.  </a:t>
            </a:r>
          </a:p>
          <a:p>
            <a:pPr marL="0" marR="0" lvl="0" indent="0">
              <a:spcBef>
                <a:spcPts val="0"/>
              </a:spcBef>
              <a:spcAft>
                <a:spcPts val="0"/>
              </a:spcAft>
              <a:buNone/>
            </a:pP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The idea is to essentially get input from OEMs and others from IBRWG on the most appropriate testing/performance evaluation requirements.</a:t>
            </a:r>
          </a:p>
          <a:p>
            <a:pPr marL="0" marR="0" lvl="0" indent="0">
              <a:spcBef>
                <a:spcPts val="0"/>
              </a:spcBef>
              <a:spcAft>
                <a:spcPts val="0"/>
              </a:spcAft>
              <a:buNone/>
            </a:pP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</a:rPr>
              <a:t>The sub-group expected to complete work within 6 months of NOGRR 245 approval. </a:t>
            </a:r>
          </a:p>
          <a:p>
            <a:pPr marL="0" marR="0" lvl="0" indent="0">
              <a:spcBef>
                <a:spcPts val="0"/>
              </a:spcBef>
              <a:spcAft>
                <a:spcPts val="0"/>
              </a:spcAft>
              <a:buNone/>
            </a:pP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DWG leadership will formally be presenting this concept to the IBRWG on their upcoming meeting (i.e. 1/12/24) in order to get the IBRWG acceptance of the sub-group concept.   </a:t>
            </a:r>
            <a:endParaRPr lang="en-US" sz="2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68759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2745</TotalTime>
  <Words>221</Words>
  <Application>Microsoft Office PowerPoint</Application>
  <PresentationFormat>Widescreen</PresentationFormat>
  <Paragraphs>18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Symbol</vt:lpstr>
      <vt:lpstr>Office Theme</vt:lpstr>
      <vt:lpstr>DWG Report to ROS</vt:lpstr>
      <vt:lpstr>DWG Update</vt:lpstr>
      <vt:lpstr>NOGRR 245- Concept for Testing and Verification</vt:lpstr>
    </vt:vector>
  </TitlesOfParts>
  <Company>Oncor Electric Delivery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DWG Report to ROS</dc:title>
  <dc:creator>Jung, Sam</dc:creator>
  <cp:lastModifiedBy>Martinez Jr, Javier</cp:lastModifiedBy>
  <cp:revision>114</cp:revision>
  <dcterms:created xsi:type="dcterms:W3CDTF">2021-02-24T20:47:36Z</dcterms:created>
  <dcterms:modified xsi:type="dcterms:W3CDTF">2024-01-05T22:22:26Z</dcterms:modified>
</cp:coreProperties>
</file>