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4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Javier Martinez – DWG Chair</a:t>
            </a:r>
          </a:p>
          <a:p>
            <a:r>
              <a:rPr lang="en-US" dirty="0"/>
              <a:t>January 8, 2024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WebEx meeting held on 12/12/2023</a:t>
            </a:r>
          </a:p>
          <a:p>
            <a:r>
              <a:rPr lang="en-US" dirty="0"/>
              <a:t>DWG 2024 Flat-start Activities </a:t>
            </a:r>
          </a:p>
          <a:p>
            <a:pPr lvl="1"/>
            <a:r>
              <a:rPr lang="en-US" dirty="0"/>
              <a:t>2024 DWG Final pass Flat-start was posted on 12/11/23, for DWG to review.  </a:t>
            </a:r>
          </a:p>
          <a:p>
            <a:pPr lvl="1"/>
            <a:r>
              <a:rPr lang="en-US" dirty="0"/>
              <a:t>TSP to complete review and provide feedback of Final pass, by January 23</a:t>
            </a:r>
            <a:r>
              <a:rPr lang="en-US" baseline="30000" dirty="0"/>
              <a:t>rd</a:t>
            </a:r>
            <a:r>
              <a:rPr lang="en-US" dirty="0"/>
              <a:t> with the goal to finalize cases by the end of January. </a:t>
            </a:r>
          </a:p>
          <a:p>
            <a:r>
              <a:rPr lang="en-US" dirty="0"/>
              <a:t>Update on Guideline for a Limited Dynamic Stability Study</a:t>
            </a:r>
          </a:p>
          <a:p>
            <a:pPr lvl="1"/>
            <a:r>
              <a:rPr lang="en-US" dirty="0"/>
              <a:t>ERCOT continued discussion and presented the drafted guideline that will be used for the limited stability study for IBR model changes. This guideline will be used as a reference for PGRR109.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0692-2DE1-41E6-91A8-C9C2D8D5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245- Concept for Testing and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8B361-A001-49A2-9E91-9FB246942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proposed a collaboration between DWG and IBRWG to review the testing procedures/requirements related to NOGRR245 and propose updates to the DWG Procedure Manual and any other binding documents, as necessary. 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idea is to essentially get input from OEMs and others from IBRWG on the most appropriate testing/performance evaluation requirements.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The sub-group expected to complete work within 6 months of NOGRR 245 approval.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DWG leadership will formally be presenting this concept to the IBRWG on their upcoming meeting (i.e. 1/12/24) in order to get the IBRWG acceptance of the sub-group concept.  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7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221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DWG Report to ROS</vt:lpstr>
      <vt:lpstr>DWG Update</vt:lpstr>
      <vt:lpstr>NOGRR 245- Concept for Testing and Verification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Martinez Jr, Javier</cp:lastModifiedBy>
  <cp:revision>114</cp:revision>
  <dcterms:created xsi:type="dcterms:W3CDTF">2021-02-24T20:47:36Z</dcterms:created>
  <dcterms:modified xsi:type="dcterms:W3CDTF">2024-01-05T22:22:26Z</dcterms:modified>
</cp:coreProperties>
</file>