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notesMasterIdLst>
    <p:notesMasterId r:id="rId8"/>
  </p:notesMasterIdLst>
  <p:sldIdLst>
    <p:sldId id="256" r:id="rId4"/>
    <p:sldId id="257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85356-11F8-418F-ACB8-1E55573A7E68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21F52F-893D-432C-BF4D-183992CF1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19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33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88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21F52F-893D-432C-BF4D-183992CF1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2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267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3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0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29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04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5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5896FD6-1930-47E7-933B-F393BD3F31E2}" type="datetimeFigureOut">
              <a:rPr lang="en-US" smtClean="0"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58678B-D2D0-4C0D-AC4C-0CE568891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62772-D825-D5CA-4A91-5BFBB6158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RMTTF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7A1F5-A867-2B78-1C53-1BC81166CC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Tomas Fernandez	NRG</a:t>
            </a:r>
          </a:p>
          <a:p>
            <a:r>
              <a:rPr lang="en-US" dirty="0"/>
              <a:t>Debbie McKeever	ONCOR</a:t>
            </a:r>
          </a:p>
          <a:p>
            <a:r>
              <a:rPr lang="en-US" dirty="0"/>
              <a:t>Melinda Earnest	AEP Texas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037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9244B-2398-0CE3-0ECA-963F16D02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2023 Accomplishments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2CC3C-3AAC-5582-A1C2-5CCD166D2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00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Facilitated Retail 101 training classes by providing SME support for ERCOT led instruction.</a:t>
            </a:r>
            <a:endParaRPr lang="en-US" sz="200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full day classes</a:t>
            </a:r>
            <a:endParaRPr lang="en-US" sz="200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20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Developed, coordinated and conducted MarkeTrak Overview Training and MarkeTrak Switch Hold and Inadvertent Gain training.</a:t>
            </a:r>
            <a:endParaRPr lang="en-US" sz="20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two-day Instructor led MarkeTrak training sessions</a:t>
            </a:r>
            <a:endParaRPr lang="en-US" sz="20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2000" b="0" i="1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000" b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Developed, coordinated and conducted TX SET 4.0a training</a:t>
            </a:r>
            <a:endParaRPr lang="en-US" sz="2000" b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b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full days TX SET instructor led training classes</a:t>
            </a:r>
            <a:endParaRPr lang="en-US" sz="2000" b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20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Collectively with ERCOT, expanded and increased communication for Retail training</a:t>
            </a:r>
            <a:endParaRPr lang="en-US" sz="20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20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Developed and modified training materials to maintain consistency with the Retail market changes</a:t>
            </a:r>
            <a:endParaRPr lang="en-US" sz="20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n-US" sz="2000" b="0" i="0" u="none" strike="noStrike" kern="120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Collaborated with RMS and RMS Working Groups to develop and maintain </a:t>
            </a:r>
            <a:r>
              <a:rPr lang="en-US" sz="2000" b="0" i="0" u="none" strike="noStrike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robus</a:t>
            </a:r>
            <a:r>
              <a:rPr lang="en-US" sz="20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accurate Retail training.</a:t>
            </a:r>
            <a:endParaRPr lang="en-US" sz="20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2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E5172-7FF2-6622-E5C0-860535326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74" y="677863"/>
            <a:ext cx="4534047" cy="1325562"/>
          </a:xfrm>
        </p:spPr>
        <p:txBody>
          <a:bodyPr>
            <a:normAutofit/>
          </a:bodyPr>
          <a:lstStyle/>
          <a:p>
            <a:r>
              <a:rPr lang="en-US"/>
              <a:t>Upcoming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DA1F-49B4-D33E-0E98-DF7D0449A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74" y="2325158"/>
            <a:ext cx="4534048" cy="3854979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TX SET 4.0a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Instructor Led)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February 8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Dallas at Oncor - 8:30 A.M. </a:t>
            </a:r>
          </a:p>
          <a:p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MarkeTrak Training - March 6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March 7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(WebEx only) begins at 8:30 A.M.</a:t>
            </a:r>
          </a:p>
          <a:p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TX SET 4.0a (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Instructor Led)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May 2, in Houston at CenterPoint - 8:30 A.M.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A31D93-F4CD-FC8A-379F-4F2A3B05F5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3157" y="1475254"/>
            <a:ext cx="5209989" cy="390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3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801627-6861-4EA9-BE98-E0CE33A89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3466" cy="6858000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C1483F-490E-4C8A-8765-1F8AF0C67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0"/>
            <a:ext cx="3736189" cy="6858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F58AC7-DB18-48F6-42A1-49843E93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8" y="643466"/>
            <a:ext cx="3092718" cy="5528734"/>
          </a:xfrm>
          <a:noFill/>
        </p:spPr>
        <p:txBody>
          <a:bodyPr anchor="t">
            <a:normAutofit/>
          </a:bodyPr>
          <a:lstStyle/>
          <a:p>
            <a:r>
              <a:rPr lang="en-US" sz="2800" b="1">
                <a:solidFill>
                  <a:srgbClr val="FFFFFF"/>
                </a:solidFill>
              </a:rPr>
              <a:t>2024 RMTTF Meetings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249BF42-D05C-4553-9417-7B8695759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654" y="0"/>
            <a:ext cx="691318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C5A0030-AA31-60BF-F399-D3A06DBD1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1898" y="643466"/>
            <a:ext cx="5827472" cy="5571067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Monthly meetings below will all be held at 9:30 AM unless noted otherwise. 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January 11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Friday, February 9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Wednesday, March 6 		1:30 PM 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April 4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Friday, May 3</a:t>
            </a:r>
            <a:r>
              <a:rPr lang="en-US" sz="2000" baseline="30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June 6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meeting scheduled for July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August 8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September 12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October 10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November 7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US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Thursday, December 12 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550553457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GNjb25wMDE8L1VzZXJOYW1lPjxEYXRlVGltZT4xLzMvMjAyNCA0OjIyOjAyIEFNPC9EYXRlVGltZT48TGFiZWxTdHJpbmc+VW5jYXRlZ29yaXplZ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936e22d5-45a7-4cb7-95ab-1aa8c7c88789" value=""/>
  <element uid="d14f5c36-f44a-4315-b438-005cfe8f069f" value=""/>
</sisl>
</file>

<file path=customXml/itemProps1.xml><?xml version="1.0" encoding="utf-8"?>
<ds:datastoreItem xmlns:ds="http://schemas.openxmlformats.org/officeDocument/2006/customXml" ds:itemID="{CAD66A93-6198-475A-8C44-FCCA61BB2285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42700060-6749-4808-ACAB-4D5E7945EA7B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2471</TotalTime>
  <Words>253</Words>
  <Application>Microsoft Office PowerPoint</Application>
  <PresentationFormat>Widescreen</PresentationFormat>
  <Paragraphs>43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Schoolbook</vt:lpstr>
      <vt:lpstr>Times New Roman</vt:lpstr>
      <vt:lpstr>Wingdings</vt:lpstr>
      <vt:lpstr>Wingdings 2</vt:lpstr>
      <vt:lpstr>View</vt:lpstr>
      <vt:lpstr>RMTTF</vt:lpstr>
      <vt:lpstr>2023 Accomplishments</vt:lpstr>
      <vt:lpstr>Upcoming Training</vt:lpstr>
      <vt:lpstr>2024 RMTTF Meetings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RMTTF</dc:title>
  <dc:creator>Melinda D Earnest</dc:creator>
  <cp:lastModifiedBy>Melinda D Earnest</cp:lastModifiedBy>
  <cp:revision>6</cp:revision>
  <dcterms:created xsi:type="dcterms:W3CDTF">2024-01-03T03:56:24Z</dcterms:created>
  <dcterms:modified xsi:type="dcterms:W3CDTF">2024-01-04T21:08:17Z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ed7aa643-d5ee-47da-afa1-79d81a83cfaa</vt:lpwstr>
  </property>
  <property fmtid="{D5CDD505-2E9C-101B-9397-08002B2CF9AE}" pid="3" name="bjClsUserRVM">
    <vt:lpwstr>[]</vt:lpwstr>
  </property>
  <property fmtid="{D5CDD505-2E9C-101B-9397-08002B2CF9AE}" pid="4" name="bjSaver">
    <vt:lpwstr>uUToTmzl1WCvCveSySCN/8m65ke2qS6g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uid="936e22d5-45a7-4cb7-95ab-1aa8c7c88789" value="" /&gt;&lt;element uid="d14f5c36-f44a-4315-b438-005cfe8f069f" value="" /&gt;&lt;/sisl&gt;</vt:lpwstr>
  </property>
  <property fmtid="{D5CDD505-2E9C-101B-9397-08002B2CF9AE}" pid="7" name="bjDocumentSecurityLabel">
    <vt:lpwstr>Uncategorized</vt:lpwstr>
  </property>
  <property fmtid="{D5CDD505-2E9C-101B-9397-08002B2CF9AE}" pid="8" name="MSIP_Label_574d496c-7ac4-4b13-81fd-698eca66b217_SiteId">
    <vt:lpwstr>15f3c881-6b03-4ff6-8559-77bf5177818f</vt:lpwstr>
  </property>
  <property fmtid="{D5CDD505-2E9C-101B-9397-08002B2CF9AE}" pid="9" name="MSIP_Label_574d496c-7ac4-4b13-81fd-698eca66b217_Name">
    <vt:lpwstr>Uncategorized</vt:lpwstr>
  </property>
  <property fmtid="{D5CDD505-2E9C-101B-9397-08002B2CF9AE}" pid="10" name="MSIP_Label_574d496c-7ac4-4b13-81fd-698eca66b217_Enabled">
    <vt:lpwstr>true</vt:lpwstr>
  </property>
  <property fmtid="{D5CDD505-2E9C-101B-9397-08002B2CF9AE}" pid="11" name="bjLabelHistoryID">
    <vt:lpwstr>{CAD66A93-6198-475A-8C44-FCCA61BB2285}</vt:lpwstr>
  </property>
</Properties>
</file>