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01/09/2024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is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is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01/09/24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b="1" dirty="0"/>
              <a:t>As of 01/04/2024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 existing CRs have registered for Flight 0224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of the existing CRs is adding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01/09/24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6356</TotalTime>
  <Words>95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Preview</vt:lpstr>
      <vt:lpstr>Flight 0224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226</cp:revision>
  <cp:lastPrinted>2016-01-21T20:53:15Z</cp:lastPrinted>
  <dcterms:created xsi:type="dcterms:W3CDTF">2016-01-21T15:20:31Z</dcterms:created>
  <dcterms:modified xsi:type="dcterms:W3CDTF">2024-01-04T19:48:53Z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